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48" r:id="rId5"/>
    <p:sldMasterId id="2147483759" r:id="rId6"/>
  </p:sldMasterIdLst>
  <p:notesMasterIdLst>
    <p:notesMasterId r:id="rId28"/>
  </p:notesMasterIdLst>
  <p:handoutMasterIdLst>
    <p:handoutMasterId r:id="rId29"/>
  </p:handoutMasterIdLst>
  <p:sldIdLst>
    <p:sldId id="659" r:id="rId7"/>
    <p:sldId id="444" r:id="rId8"/>
    <p:sldId id="256" r:id="rId9"/>
    <p:sldId id="434" r:id="rId10"/>
    <p:sldId id="435" r:id="rId11"/>
    <p:sldId id="264" r:id="rId12"/>
    <p:sldId id="263" r:id="rId13"/>
    <p:sldId id="273" r:id="rId14"/>
    <p:sldId id="436" r:id="rId15"/>
    <p:sldId id="437" r:id="rId16"/>
    <p:sldId id="438" r:id="rId17"/>
    <p:sldId id="439" r:id="rId18"/>
    <p:sldId id="292" r:id="rId19"/>
    <p:sldId id="274" r:id="rId20"/>
    <p:sldId id="440" r:id="rId21"/>
    <p:sldId id="293" r:id="rId22"/>
    <p:sldId id="441" r:id="rId23"/>
    <p:sldId id="442" r:id="rId24"/>
    <p:sldId id="443" r:id="rId25"/>
    <p:sldId id="280" r:id="rId26"/>
    <p:sldId id="445"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0F744F-356F-D23F-8F90-2499D64157E5}" name="Shana Kagan" initials="SK" userId="S::skagan3@jh.edu::9d987fdb-90d6-4214-a983-aa89ada61861" providerId="AD"/>
  <p188:author id="{8C759EB7-8D25-33C9-91A2-10FDFF1C8E06}" name="Meagan Byrne" initials="MB" userId="S::mbyrne18@jh.edu::2789d9f2-7c32-433a-b1fe-aeb57e3249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959"/>
    <a:srgbClr val="00667D"/>
    <a:srgbClr val="EDC950"/>
    <a:srgbClr val="55015B"/>
    <a:srgbClr val="0F1B4B"/>
    <a:srgbClr val="265C9B"/>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3"/>
    <p:restoredTop sz="88136" autoAdjust="0"/>
  </p:normalViewPr>
  <p:slideViewPr>
    <p:cSldViewPr snapToGrid="0">
      <p:cViewPr varScale="1">
        <p:scale>
          <a:sx n="94" d="100"/>
          <a:sy n="94" d="100"/>
        </p:scale>
        <p:origin x="1482" y="78"/>
      </p:cViewPr>
      <p:guideLst>
        <p:guide pos="3840"/>
        <p:guide pos="7219"/>
        <p:guide orient="horz" pos="3906"/>
        <p:guide pos="461"/>
        <p:guide orient="horz" pos="504"/>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2024-06-21</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2024-06-21</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7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CONSEIL : Apportez ou créez une poupée, et mettez des autocollants/du ruban adhésif sur chaque main pour les marquer comme étant à droite (D) et à gauche (G).  Placez la poupée SUR l'écran de projection ou sur la carte en papier, les yeux de la poupée tournés vers l'avant, et faites marcher la poupée pendant que vous racontez ce qu'elle fait (</a:t>
            </a:r>
            <a:r>
              <a:rPr lang="fr-FR" b="0" i="1" dirty="0"/>
              <a:t>"Mme </a:t>
            </a:r>
            <a:r>
              <a:rPr lang="fr-FR" b="0" i="1" dirty="0" err="1"/>
              <a:t>Sanoko</a:t>
            </a:r>
            <a:r>
              <a:rPr lang="fr-FR" b="0" i="1" dirty="0"/>
              <a:t> [la poupée] fait face à la route. Puis elle tourne à gauche[indiquant avec sa main " L "] et elle marche[en déplaçant la poupée sur la ligne représentant la route comme si elle marchait]. </a:t>
            </a:r>
            <a:r>
              <a:rPr lang="fr-FR" b="0" dirty="0"/>
              <a:t>»)</a:t>
            </a:r>
            <a:endParaRPr lang="fr-SN" b="0" dirty="0"/>
          </a:p>
        </p:txBody>
      </p:sp>
      <p:sp>
        <p:nvSpPr>
          <p:cNvPr id="4" name="Slide Number Placeholder 3"/>
          <p:cNvSpPr>
            <a:spLocks noGrp="1"/>
          </p:cNvSpPr>
          <p:nvPr>
            <p:ph type="sldNum" sz="quarter" idx="10"/>
          </p:nvPr>
        </p:nvSpPr>
        <p:spPr/>
        <p:txBody>
          <a:bodyPr/>
          <a:lstStyle/>
          <a:p>
            <a:fld id="{27B55D6D-919F-4726-BBFF-C6315E8AA674}" type="slidenum">
              <a:rPr lang="fr-SN" smtClean="0"/>
              <a:t>13</a:t>
            </a:fld>
            <a:endParaRPr lang="fr-SN"/>
          </a:p>
        </p:txBody>
      </p:sp>
    </p:spTree>
    <p:extLst>
      <p:ext uri="{BB962C8B-B14F-4D97-AF65-F5344CB8AC3E}">
        <p14:creationId xmlns:p14="http://schemas.microsoft.com/office/powerpoint/2010/main" val="366880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FACILITATEUR : Cette diapositive et les suivantes sont destinées à vous aider à créer une " carte " de votre salle de formation.  Vous pouvez vous déplacer autour des chaises, de la scène, des tables, de l'écran de projection, etc. pour refléter l'aménagement de votre salle de formation.  Ensuite, posez des questions sur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Ce qui représente ce que l'objet dans la carte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Comment orienter cette carte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Comment décrire comment se rendre à la porte…</a:t>
            </a:r>
          </a:p>
        </p:txBody>
      </p:sp>
      <p:sp>
        <p:nvSpPr>
          <p:cNvPr id="4" name="Slide Number Placeholder 3"/>
          <p:cNvSpPr>
            <a:spLocks noGrp="1"/>
          </p:cNvSpPr>
          <p:nvPr>
            <p:ph type="sldNum" sz="quarter" idx="10"/>
          </p:nvPr>
        </p:nvSpPr>
        <p:spPr/>
        <p:txBody>
          <a:bodyPr/>
          <a:lstStyle/>
          <a:p>
            <a:fld id="{27B55D6D-919F-4726-BBFF-C6315E8AA674}" type="slidenum">
              <a:rPr lang="fr-SN" smtClean="0"/>
              <a:t>14</a:t>
            </a:fld>
            <a:endParaRPr lang="fr-SN"/>
          </a:p>
        </p:txBody>
      </p:sp>
    </p:spTree>
    <p:extLst>
      <p:ext uri="{BB962C8B-B14F-4D97-AF65-F5344CB8AC3E}">
        <p14:creationId xmlns:p14="http://schemas.microsoft.com/office/powerpoint/2010/main" val="835873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FACILITATEUR : Cette diapositive et la précédente sont destinées à vous aider à créer une " carte " de votre salle de formation.  Vous pouvez vous déplacer autour des chaises, de la scène, des tables, de l'écran de projection, etc. pour refléter l'aménagement de votre salle de formation.  Ensuite, posez des questions sur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Ce qui représente ce que l'objet dans la carte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Comment orienter cette carte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a:t>Comment décrire comment se rendre à la porte…</a:t>
            </a:r>
          </a:p>
        </p:txBody>
      </p:sp>
      <p:sp>
        <p:nvSpPr>
          <p:cNvPr id="4" name="Slide Number Placeholder 3"/>
          <p:cNvSpPr>
            <a:spLocks noGrp="1"/>
          </p:cNvSpPr>
          <p:nvPr>
            <p:ph type="sldNum" sz="quarter" idx="10"/>
          </p:nvPr>
        </p:nvSpPr>
        <p:spPr/>
        <p:txBody>
          <a:bodyPr/>
          <a:lstStyle/>
          <a:p>
            <a:fld id="{27B55D6D-919F-4726-BBFF-C6315E8AA674}" type="slidenum">
              <a:rPr lang="fr-SN" smtClean="0"/>
              <a:t>15</a:t>
            </a:fld>
            <a:endParaRPr lang="fr-SN"/>
          </a:p>
        </p:txBody>
      </p:sp>
    </p:spTree>
    <p:extLst>
      <p:ext uri="{BB962C8B-B14F-4D97-AF65-F5344CB8AC3E}">
        <p14:creationId xmlns:p14="http://schemas.microsoft.com/office/powerpoint/2010/main" val="313638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FACILITATEUR : Instructions et suggestions sur la diapositive suivante</a:t>
            </a:r>
            <a:endParaRPr lang="fr-SN" dirty="0"/>
          </a:p>
        </p:txBody>
      </p:sp>
      <p:sp>
        <p:nvSpPr>
          <p:cNvPr id="4" name="Slide Number Placeholder 3"/>
          <p:cNvSpPr>
            <a:spLocks noGrp="1"/>
          </p:cNvSpPr>
          <p:nvPr>
            <p:ph type="sldNum" sz="quarter" idx="10"/>
          </p:nvPr>
        </p:nvSpPr>
        <p:spPr/>
        <p:txBody>
          <a:bodyPr/>
          <a:lstStyle/>
          <a:p>
            <a:fld id="{27B55D6D-919F-4726-BBFF-C6315E8AA674}" type="slidenum">
              <a:rPr lang="fr-SN" smtClean="0"/>
              <a:t>19</a:t>
            </a:fld>
            <a:endParaRPr lang="fr-SN"/>
          </a:p>
        </p:txBody>
      </p:sp>
    </p:spTree>
    <p:extLst>
      <p:ext uri="{BB962C8B-B14F-4D97-AF65-F5344CB8AC3E}">
        <p14:creationId xmlns:p14="http://schemas.microsoft.com/office/powerpoint/2010/main" val="305093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Exemple de carte</a:t>
            </a:r>
            <a:r>
              <a:rPr lang="fr-FR" baseline="0" dirty="0"/>
              <a:t> de ZD </a:t>
            </a:r>
            <a:r>
              <a:rPr lang="fr-FR" dirty="0"/>
              <a:t>et d'exercice d'orientation - n'hésitez pas à utiliser une carte de ZD existante ou à créer votre propre carte de ZD qui comprend la zone de la salle de formation.</a:t>
            </a:r>
          </a:p>
          <a:p>
            <a:endParaRPr lang="fr-SN" baseline="0" dirty="0"/>
          </a:p>
          <a:p>
            <a:r>
              <a:rPr lang="fr-FR" baseline="0" dirty="0"/>
              <a:t>DES QUESTIONS POTENTIELLES SUR LA CARTE :</a:t>
            </a:r>
            <a:endParaRPr lang="fr-SN" baseline="0" dirty="0"/>
          </a:p>
          <a:p>
            <a:pPr marL="228600" indent="-228600">
              <a:buAutoNum type="arabicPeriod"/>
            </a:pPr>
            <a:r>
              <a:rPr lang="fr-FR" baseline="0" dirty="0"/>
              <a:t>Où est le nord ? Comment le savez-vous ?  </a:t>
            </a:r>
            <a:r>
              <a:rPr lang="fr-FR" i="1" baseline="0" dirty="0"/>
              <a:t>Que feriez-vous s'il n'y avait pas de soleil aujourd'hui ?</a:t>
            </a:r>
          </a:p>
          <a:p>
            <a:pPr marL="228600" indent="-228600">
              <a:buAutoNum type="arabicPeriod"/>
            </a:pPr>
            <a:r>
              <a:rPr lang="fr-FR" baseline="0" dirty="0"/>
              <a:t>Où est le [repère] ? Comment expliquez-vous comment s'y rendre ?</a:t>
            </a:r>
            <a:endParaRPr lang="fr-SN" baseline="0" dirty="0"/>
          </a:p>
          <a:p>
            <a:pPr marL="228600" indent="-228600">
              <a:buAutoNum type="arabicPeriod"/>
            </a:pPr>
            <a:r>
              <a:rPr lang="fr-FR" baseline="0" dirty="0"/>
              <a:t>Où est [l'autre point de repère] ?  Comment expliquez-vous comment s'y rendre?</a:t>
            </a:r>
            <a:endParaRPr lang="fr-SN" baseline="0" dirty="0"/>
          </a:p>
          <a:p>
            <a:pPr marL="228600" indent="-228600">
              <a:buAutoNum type="arabicPeriod"/>
            </a:pPr>
            <a:r>
              <a:rPr lang="fr-FR" baseline="0" dirty="0"/>
              <a:t>Quelle est la distance approximative [point de repère ou intersection] ? Comment avez-vous mesuré cela ?</a:t>
            </a:r>
            <a:endParaRPr lang="fr-SN" baseline="0" dirty="0"/>
          </a:p>
          <a:p>
            <a:pPr marL="228600" indent="-228600">
              <a:buAutoNum type="arabicPeriod"/>
            </a:pPr>
            <a:r>
              <a:rPr lang="fr-FR" baseline="0" dirty="0"/>
              <a:t>Et si je vous disais [directives] ? D'après ces directives, où en êtes-vous maintenant ?</a:t>
            </a:r>
            <a:endParaRPr lang="fr-SN" baseline="0" dirty="0"/>
          </a:p>
          <a:p>
            <a:endParaRPr lang="fr-SN" baseline="0" dirty="0"/>
          </a:p>
          <a:p>
            <a:r>
              <a:rPr lang="fr-FR" baseline="0" dirty="0"/>
              <a:t>POUR CRÉER VOTRE PROPRE CARTE DE ZD</a:t>
            </a:r>
            <a:r>
              <a:rPr lang="fr-SN" baseline="0" dirty="0"/>
              <a:t>:</a:t>
            </a:r>
          </a:p>
          <a:p>
            <a:pPr marL="228600" indent="-228600">
              <a:buFont typeface="Arial" panose="020B0604020202020204" pitchFamily="34" charset="0"/>
              <a:buAutoNum type="arabicPeriod"/>
            </a:pPr>
            <a:r>
              <a:rPr lang="fr-FR" baseline="0" dirty="0"/>
              <a:t>Allez sur Google </a:t>
            </a:r>
            <a:r>
              <a:rPr lang="fr-FR" baseline="0" dirty="0" err="1"/>
              <a:t>Maps</a:t>
            </a:r>
            <a:r>
              <a:rPr lang="fr-FR" baseline="0" dirty="0"/>
              <a:t> et prenez une « capture écran » de la zone autour du centre de formation.</a:t>
            </a:r>
            <a:endParaRPr lang="fr-SN" baseline="0" dirty="0"/>
          </a:p>
          <a:p>
            <a:pPr marL="228600" indent="-228600">
              <a:buFont typeface="Arial" panose="020B0604020202020204" pitchFamily="34" charset="0"/>
              <a:buAutoNum type="arabicPeriod"/>
            </a:pPr>
            <a:r>
              <a:rPr lang="fr-FR" baseline="0" dirty="0"/>
              <a:t>Imprimez cette capture écran et tracez les routes principales et les caractéristiques dans un marqueur noir foncé et épais.</a:t>
            </a:r>
            <a:endParaRPr lang="fr-SN" baseline="0" dirty="0"/>
          </a:p>
          <a:p>
            <a:pPr marL="228600" indent="-228600">
              <a:buFont typeface="Arial" panose="020B0604020202020204" pitchFamily="34" charset="0"/>
              <a:buAutoNum type="arabicPeriod"/>
            </a:pPr>
            <a:r>
              <a:rPr lang="fr-FR" baseline="0" dirty="0"/>
              <a:t>En se dirigeant vers une fenêtre traversée par la lumière, placez un morceau de papier vierge sur le papier tracé et, à l'aide de la lumière à travers la fenêtre, tracez à nouveau ces routes principales et ces caractéristiques, au crayon ou au marqueur noir.</a:t>
            </a:r>
            <a:endParaRPr lang="fr-SN" baseline="0" dirty="0"/>
          </a:p>
          <a:p>
            <a:pPr marL="228600" indent="-228600">
              <a:buFont typeface="Arial" panose="020B0604020202020204" pitchFamily="34" charset="0"/>
              <a:buAutoNum type="arabicPeriod"/>
            </a:pPr>
            <a:r>
              <a:rPr lang="fr-FR" baseline="0" dirty="0"/>
              <a:t>Ajoutez des étiquettes et des symboles à votre carte finale. N'oubliez pas de marquer " N " et d’ajouter un marqueur d'échelle sur votre carte.</a:t>
            </a:r>
            <a:endParaRPr lang="fr-SN" baseline="0" dirty="0"/>
          </a:p>
        </p:txBody>
      </p:sp>
      <p:sp>
        <p:nvSpPr>
          <p:cNvPr id="4" name="Slide Number Placeholder 3"/>
          <p:cNvSpPr>
            <a:spLocks noGrp="1"/>
          </p:cNvSpPr>
          <p:nvPr>
            <p:ph type="sldNum" sz="quarter" idx="10"/>
          </p:nvPr>
        </p:nvSpPr>
        <p:spPr/>
        <p:txBody>
          <a:bodyPr/>
          <a:lstStyle/>
          <a:p>
            <a:fld id="{27B55D6D-919F-4726-BBFF-C6315E8AA674}" type="slidenum">
              <a:rPr lang="fr-SN" smtClean="0"/>
              <a:t>20</a:t>
            </a:fld>
            <a:endParaRPr lang="fr-SN"/>
          </a:p>
        </p:txBody>
      </p:sp>
    </p:spTree>
    <p:extLst>
      <p:ext uri="{BB962C8B-B14F-4D97-AF65-F5344CB8AC3E}">
        <p14:creationId xmlns:p14="http://schemas.microsoft.com/office/powerpoint/2010/main" val="348065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21</a:t>
            </a:fld>
            <a:endParaRPr lang="fr-CA"/>
          </a:p>
        </p:txBody>
      </p:sp>
    </p:spTree>
    <p:extLst>
      <p:ext uri="{BB962C8B-B14F-4D97-AF65-F5344CB8AC3E}">
        <p14:creationId xmlns:p14="http://schemas.microsoft.com/office/powerpoint/2010/main" val="298963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2</a:t>
            </a:fld>
            <a:endParaRPr lang="fr-CA"/>
          </a:p>
        </p:txBody>
      </p:sp>
    </p:spTree>
    <p:extLst>
      <p:ext uri="{BB962C8B-B14F-4D97-AF65-F5344CB8AC3E}">
        <p14:creationId xmlns:p14="http://schemas.microsoft.com/office/powerpoint/2010/main" val="226760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UTILE : Raconter une histoire au sujet d'une fois où quelqu'un s'est perdu, et a dû retourner et faire des vas et viens, à cause des erreurs de la lecture d'une carte.  Combien de temps a été perdu ? Combien de pas supplémentaires cette personne a-t-elle fait ?  Combien de fois a-t-il pose la question " Êtes-vous [x] ? » , à chaque étranger qu'il rencontrait tous les 5 mètres ?</a:t>
            </a:r>
          </a:p>
        </p:txBody>
      </p:sp>
      <p:sp>
        <p:nvSpPr>
          <p:cNvPr id="4" name="Slide Number Placeholder 3"/>
          <p:cNvSpPr>
            <a:spLocks noGrp="1"/>
          </p:cNvSpPr>
          <p:nvPr>
            <p:ph type="sldNum" sz="quarter" idx="10"/>
          </p:nvPr>
        </p:nvSpPr>
        <p:spPr/>
        <p:txBody>
          <a:bodyPr/>
          <a:lstStyle/>
          <a:p>
            <a:fld id="{27B55D6D-919F-4726-BBFF-C6315E8AA674}" type="slidenum">
              <a:rPr lang="fr-SN" smtClean="0"/>
              <a:t>4</a:t>
            </a:fld>
            <a:endParaRPr lang="fr-SN"/>
          </a:p>
        </p:txBody>
      </p:sp>
    </p:spTree>
    <p:extLst>
      <p:ext uri="{BB962C8B-B14F-4D97-AF65-F5344CB8AC3E}">
        <p14:creationId xmlns:p14="http://schemas.microsoft.com/office/powerpoint/2010/main" val="416975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baseline="0" dirty="0"/>
          </a:p>
        </p:txBody>
      </p:sp>
      <p:sp>
        <p:nvSpPr>
          <p:cNvPr id="4" name="Slide Number Placeholder 3"/>
          <p:cNvSpPr>
            <a:spLocks noGrp="1"/>
          </p:cNvSpPr>
          <p:nvPr>
            <p:ph type="sldNum" sz="quarter" idx="10"/>
          </p:nvPr>
        </p:nvSpPr>
        <p:spPr/>
        <p:txBody>
          <a:bodyPr/>
          <a:lstStyle/>
          <a:p>
            <a:fld id="{27B55D6D-919F-4726-BBFF-C6315E8AA674}" type="slidenum">
              <a:rPr lang="fr-SN" smtClean="0"/>
              <a:t>7</a:t>
            </a:fld>
            <a:endParaRPr lang="fr-SN"/>
          </a:p>
        </p:txBody>
      </p:sp>
    </p:spTree>
    <p:extLst>
      <p:ext uri="{BB962C8B-B14F-4D97-AF65-F5344CB8AC3E}">
        <p14:creationId xmlns:p14="http://schemas.microsoft.com/office/powerpoint/2010/main" val="72441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baseline="0" dirty="0"/>
          </a:p>
        </p:txBody>
      </p:sp>
      <p:sp>
        <p:nvSpPr>
          <p:cNvPr id="4" name="Slide Number Placeholder 3"/>
          <p:cNvSpPr>
            <a:spLocks noGrp="1"/>
          </p:cNvSpPr>
          <p:nvPr>
            <p:ph type="sldNum" sz="quarter" idx="10"/>
          </p:nvPr>
        </p:nvSpPr>
        <p:spPr/>
        <p:txBody>
          <a:bodyPr/>
          <a:lstStyle/>
          <a:p>
            <a:fld id="{27B55D6D-919F-4726-BBFF-C6315E8AA674}" type="slidenum">
              <a:rPr lang="fr-SN" smtClean="0"/>
              <a:t>8</a:t>
            </a:fld>
            <a:endParaRPr lang="fr-SN"/>
          </a:p>
        </p:txBody>
      </p:sp>
    </p:spTree>
    <p:extLst>
      <p:ext uri="{BB962C8B-B14F-4D97-AF65-F5344CB8AC3E}">
        <p14:creationId xmlns:p14="http://schemas.microsoft.com/office/powerpoint/2010/main" val="254233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SN" dirty="0"/>
          </a:p>
        </p:txBody>
      </p:sp>
      <p:sp>
        <p:nvSpPr>
          <p:cNvPr id="4" name="Slide Number Placeholder 3"/>
          <p:cNvSpPr>
            <a:spLocks noGrp="1"/>
          </p:cNvSpPr>
          <p:nvPr>
            <p:ph type="sldNum" sz="quarter" idx="10"/>
          </p:nvPr>
        </p:nvSpPr>
        <p:spPr/>
        <p:txBody>
          <a:bodyPr/>
          <a:lstStyle/>
          <a:p>
            <a:fld id="{27B55D6D-919F-4726-BBFF-C6315E8AA674}" type="slidenum">
              <a:rPr lang="fr-SN" smtClean="0"/>
              <a:t>9</a:t>
            </a:fld>
            <a:endParaRPr lang="fr-SN"/>
          </a:p>
        </p:txBody>
      </p:sp>
    </p:spTree>
    <p:extLst>
      <p:ext uri="{BB962C8B-B14F-4D97-AF65-F5344CB8AC3E}">
        <p14:creationId xmlns:p14="http://schemas.microsoft.com/office/powerpoint/2010/main" val="300533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F6E3F-7229-435D-9B4A-E0ABCDF45996}" type="slidenum">
              <a:rPr lang="fr-CA" smtClean="0"/>
              <a:t>10</a:t>
            </a:fld>
            <a:endParaRPr lang="fr-CA"/>
          </a:p>
        </p:txBody>
      </p:sp>
    </p:spTree>
    <p:extLst>
      <p:ext uri="{BB962C8B-B14F-4D97-AF65-F5344CB8AC3E}">
        <p14:creationId xmlns:p14="http://schemas.microsoft.com/office/powerpoint/2010/main" val="322589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Montrez comment tourner la carte de façon à ce que ce que la personne vous dit soit maintenant précis en fonction de la façon dont vous voyez la carte.  Si utile, utilisez un objet pour jouer</a:t>
            </a:r>
            <a:r>
              <a:rPr lang="fr-FR" baseline="0" dirty="0"/>
              <a:t> le rôle d’une</a:t>
            </a:r>
            <a:r>
              <a:rPr lang="fr-FR" dirty="0"/>
              <a:t> " personne " qui se déplace sur la carte.</a:t>
            </a:r>
            <a:endParaRPr lang="fr-SN" dirty="0"/>
          </a:p>
        </p:txBody>
      </p:sp>
      <p:sp>
        <p:nvSpPr>
          <p:cNvPr id="4" name="Slide Number Placeholder 3"/>
          <p:cNvSpPr>
            <a:spLocks noGrp="1"/>
          </p:cNvSpPr>
          <p:nvPr>
            <p:ph type="sldNum" sz="quarter" idx="10"/>
          </p:nvPr>
        </p:nvSpPr>
        <p:spPr/>
        <p:txBody>
          <a:bodyPr/>
          <a:lstStyle/>
          <a:p>
            <a:fld id="{27B55D6D-919F-4726-BBFF-C6315E8AA674}" type="slidenum">
              <a:rPr lang="fr-SN" smtClean="0"/>
              <a:t>11</a:t>
            </a:fld>
            <a:endParaRPr lang="fr-SN"/>
          </a:p>
        </p:txBody>
      </p:sp>
    </p:spTree>
    <p:extLst>
      <p:ext uri="{BB962C8B-B14F-4D97-AF65-F5344CB8AC3E}">
        <p14:creationId xmlns:p14="http://schemas.microsoft.com/office/powerpoint/2010/main" val="61627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CONSEIL : Apportez ou créez une poupée, et mettez des autocollants/du ruban adhésif sur chaque main pour les marquer comme étant à droite (D) et à gauche (G).  Placez la poupée SUR l'écran de projection ou sur la carte en papier, les yeux de la poupée tournés vers l'avant, et faites marcher la poupée pendant que vous racontez ce qu'elle fait (</a:t>
            </a:r>
            <a:r>
              <a:rPr lang="fr-FR" b="0" i="1" dirty="0"/>
              <a:t>"Mme </a:t>
            </a:r>
            <a:r>
              <a:rPr lang="fr-FR" b="0" i="1" dirty="0" err="1"/>
              <a:t>Sanoko</a:t>
            </a:r>
            <a:r>
              <a:rPr lang="fr-FR" b="0" i="1" dirty="0"/>
              <a:t> [la poupée] fait face à la route. Puis elle tourne à gauche[indiquant avec sa main " L "] et elle marche[en déplaçant la poupée sur la ligne représentant la route comme si elle marchait]. </a:t>
            </a:r>
            <a:r>
              <a:rPr lang="fr-FR" b="0" dirty="0"/>
              <a:t>»)</a:t>
            </a:r>
            <a:endParaRPr lang="fr-SN" b="0" dirty="0"/>
          </a:p>
        </p:txBody>
      </p:sp>
      <p:sp>
        <p:nvSpPr>
          <p:cNvPr id="4" name="Slide Number Placeholder 3"/>
          <p:cNvSpPr>
            <a:spLocks noGrp="1"/>
          </p:cNvSpPr>
          <p:nvPr>
            <p:ph type="sldNum" sz="quarter" idx="10"/>
          </p:nvPr>
        </p:nvSpPr>
        <p:spPr/>
        <p:txBody>
          <a:bodyPr/>
          <a:lstStyle/>
          <a:p>
            <a:fld id="{27B55D6D-919F-4726-BBFF-C6315E8AA674}" type="slidenum">
              <a:rPr lang="fr-SN" smtClean="0"/>
              <a:t>12</a:t>
            </a:fld>
            <a:endParaRPr lang="fr-SN"/>
          </a:p>
        </p:txBody>
      </p:sp>
    </p:spTree>
    <p:extLst>
      <p:ext uri="{BB962C8B-B14F-4D97-AF65-F5344CB8AC3E}">
        <p14:creationId xmlns:p14="http://schemas.microsoft.com/office/powerpoint/2010/main" val="1563547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userDrawn="1"/>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111217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userDrawn="1"/>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393558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5898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userDrawn="1"/>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0"/>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1"/>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2"/>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3"/>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4"/>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5"/>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6"/>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7"/>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8"/>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Tree>
    <p:extLst>
      <p:ext uri="{BB962C8B-B14F-4D97-AF65-F5344CB8AC3E}">
        <p14:creationId xmlns:p14="http://schemas.microsoft.com/office/powerpoint/2010/main" val="141659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642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Drag picture to placeholder or click icon to add</a:t>
            </a:r>
            <a:endParaRPr/>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05711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3205495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251574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31705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71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95347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1008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49910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56245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316715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3275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48690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endParaRPr lang="fr-CA"/>
          </a:p>
        </p:txBody>
      </p:sp>
    </p:spTree>
    <p:extLst>
      <p:ext uri="{BB962C8B-B14F-4D97-AF65-F5344CB8AC3E}">
        <p14:creationId xmlns:p14="http://schemas.microsoft.com/office/powerpoint/2010/main" val="18598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endParaRPr lang="fr-CA"/>
          </a:p>
        </p:txBody>
      </p:sp>
    </p:spTree>
    <p:extLst>
      <p:ext uri="{BB962C8B-B14F-4D97-AF65-F5344CB8AC3E}">
        <p14:creationId xmlns:p14="http://schemas.microsoft.com/office/powerpoint/2010/main" val="374522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395505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3099088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57010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userDrawn="1"/>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0"/>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1"/>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2"/>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3"/>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4"/>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5"/>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6"/>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7"/>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8"/>
                  </a:ext>
                </a:extLst>
              </a:tr>
              <a:tr h="370840">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tc>
                  <a:txBody>
                    <a:bodyPr/>
                    <a:lstStyle/>
                    <a:p>
                      <a:endParaRPr lang="en-US"/>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a:p>
        </p:txBody>
      </p:sp>
    </p:spTree>
    <p:extLst>
      <p:ext uri="{BB962C8B-B14F-4D97-AF65-F5344CB8AC3E}">
        <p14:creationId xmlns:p14="http://schemas.microsoft.com/office/powerpoint/2010/main" val="3014150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401163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5652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33807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0"/>
            <a:ext cx="2097088" cy="3706813"/>
          </a:xfrm>
        </p:spPr>
        <p:txBody>
          <a:bodyPr/>
          <a:lstStyle/>
          <a:p>
            <a:endParaRPr lang="fr-CA"/>
          </a:p>
        </p:txBody>
      </p:sp>
    </p:spTree>
    <p:extLst>
      <p:ext uri="{BB962C8B-B14F-4D97-AF65-F5344CB8AC3E}">
        <p14:creationId xmlns:p14="http://schemas.microsoft.com/office/powerpoint/2010/main" val="124794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148317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354454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110004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97807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68748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360436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19436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396729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83647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59627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48724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296948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4528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410778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397395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900341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122615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Drag picture to placeholder or click icon to add</a:t>
            </a:r>
            <a:endParaRPr/>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69486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201873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233622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2632044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420179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17829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176573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endParaRPr lang="fr-CA"/>
          </a:p>
        </p:txBody>
      </p:sp>
    </p:spTree>
    <p:extLst>
      <p:ext uri="{BB962C8B-B14F-4D97-AF65-F5344CB8AC3E}">
        <p14:creationId xmlns:p14="http://schemas.microsoft.com/office/powerpoint/2010/main" val="231486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1439550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25569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266801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2167108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366833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3410857"/>
            <a:ext cx="4456113" cy="3447143"/>
          </a:xfrm>
        </p:spPr>
        <p:txBody>
          <a:bodyPr/>
          <a:lstStyle/>
          <a:p>
            <a:endParaRPr lang="fr-CA"/>
          </a:p>
        </p:txBody>
      </p:sp>
    </p:spTree>
    <p:extLst>
      <p:ext uri="{BB962C8B-B14F-4D97-AF65-F5344CB8AC3E}">
        <p14:creationId xmlns:p14="http://schemas.microsoft.com/office/powerpoint/2010/main" val="210290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1"/>
            <a:ext cx="4456113" cy="6858000"/>
          </a:xfrm>
        </p:spPr>
        <p:txBody>
          <a:bodyPr/>
          <a:lstStyle/>
          <a:p>
            <a:endParaRPr lang="fr-CA"/>
          </a:p>
        </p:txBody>
      </p:sp>
    </p:spTree>
    <p:extLst>
      <p:ext uri="{BB962C8B-B14F-4D97-AF65-F5344CB8AC3E}">
        <p14:creationId xmlns:p14="http://schemas.microsoft.com/office/powerpoint/2010/main" val="1781839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313577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3534997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Tree>
    <p:extLst>
      <p:ext uri="{BB962C8B-B14F-4D97-AF65-F5344CB8AC3E}">
        <p14:creationId xmlns:p14="http://schemas.microsoft.com/office/powerpoint/2010/main" val="340402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endParaRPr lang="fr-CA"/>
          </a:p>
        </p:txBody>
      </p:sp>
      <p:sp>
        <p:nvSpPr>
          <p:cNvPr id="36" name="Picture Placeholder 32"/>
          <p:cNvSpPr>
            <a:spLocks noGrp="1"/>
          </p:cNvSpPr>
          <p:nvPr>
            <p:ph type="pic" sz="quarter" idx="13"/>
          </p:nvPr>
        </p:nvSpPr>
        <p:spPr>
          <a:xfrm>
            <a:off x="8796532" y="2311609"/>
            <a:ext cx="2455863" cy="1775160"/>
          </a:xfrm>
        </p:spPr>
        <p:txBody>
          <a:bodyPr/>
          <a:lstStyle/>
          <a:p>
            <a:endParaRPr lang="fr-CA"/>
          </a:p>
        </p:txBody>
      </p:sp>
      <p:sp>
        <p:nvSpPr>
          <p:cNvPr id="37" name="Picture Placeholder 32"/>
          <p:cNvSpPr>
            <a:spLocks noGrp="1"/>
          </p:cNvSpPr>
          <p:nvPr>
            <p:ph type="pic" sz="quarter" idx="14"/>
          </p:nvPr>
        </p:nvSpPr>
        <p:spPr>
          <a:xfrm>
            <a:off x="6187996" y="4243261"/>
            <a:ext cx="2455863" cy="1775160"/>
          </a:xfrm>
        </p:spPr>
        <p:txBody>
          <a:bodyPr/>
          <a:lstStyle/>
          <a:p>
            <a:endParaRPr lang="fr-CA"/>
          </a:p>
        </p:txBody>
      </p:sp>
      <p:sp>
        <p:nvSpPr>
          <p:cNvPr id="38" name="Picture Placeholder 32"/>
          <p:cNvSpPr>
            <a:spLocks noGrp="1"/>
          </p:cNvSpPr>
          <p:nvPr>
            <p:ph type="pic" sz="quarter" idx="15"/>
          </p:nvPr>
        </p:nvSpPr>
        <p:spPr>
          <a:xfrm>
            <a:off x="8796532" y="4240386"/>
            <a:ext cx="2455863" cy="1775160"/>
          </a:xfrm>
        </p:spPr>
        <p:txBody>
          <a:bodyPr/>
          <a:lstStyle/>
          <a:p>
            <a:endParaRPr lang="fr-CA"/>
          </a:p>
        </p:txBody>
      </p:sp>
      <p:sp>
        <p:nvSpPr>
          <p:cNvPr id="39" name="Picture Placeholder 32"/>
          <p:cNvSpPr>
            <a:spLocks noGrp="1"/>
          </p:cNvSpPr>
          <p:nvPr>
            <p:ph type="pic" sz="quarter" idx="16"/>
          </p:nvPr>
        </p:nvSpPr>
        <p:spPr>
          <a:xfrm>
            <a:off x="3580086" y="2311608"/>
            <a:ext cx="2455231" cy="3703937"/>
          </a:xfrm>
        </p:spPr>
        <p:txBody>
          <a:bodyPr/>
          <a:lstStyle/>
          <a:p>
            <a:endParaRPr lang="fr-CA"/>
          </a:p>
        </p:txBody>
      </p:sp>
      <p:sp>
        <p:nvSpPr>
          <p:cNvPr id="34" name="Picture Placeholder 32"/>
          <p:cNvSpPr>
            <a:spLocks noGrp="1"/>
          </p:cNvSpPr>
          <p:nvPr>
            <p:ph type="pic" sz="quarter" idx="11"/>
          </p:nvPr>
        </p:nvSpPr>
        <p:spPr>
          <a:xfrm>
            <a:off x="971550" y="4243261"/>
            <a:ext cx="2455863" cy="1775160"/>
          </a:xfrm>
        </p:spPr>
        <p:txBody>
          <a:bodyPr/>
          <a:lstStyle/>
          <a:p>
            <a:endParaRPr lang="fr-CA"/>
          </a:p>
        </p:txBody>
      </p:sp>
      <p:sp>
        <p:nvSpPr>
          <p:cNvPr id="33" name="Picture Placeholder 32"/>
          <p:cNvSpPr>
            <a:spLocks noGrp="1"/>
          </p:cNvSpPr>
          <p:nvPr>
            <p:ph type="pic" sz="quarter" idx="10"/>
          </p:nvPr>
        </p:nvSpPr>
        <p:spPr>
          <a:xfrm>
            <a:off x="971550" y="2311926"/>
            <a:ext cx="2455863" cy="1775160"/>
          </a:xfrm>
        </p:spPr>
        <p:txBody>
          <a:bodyPr/>
          <a:lstStyle/>
          <a:p>
            <a:endParaRPr lang="fr-CA"/>
          </a:p>
        </p:txBody>
      </p:sp>
    </p:spTree>
    <p:extLst>
      <p:ext uri="{BB962C8B-B14F-4D97-AF65-F5344CB8AC3E}">
        <p14:creationId xmlns:p14="http://schemas.microsoft.com/office/powerpoint/2010/main" val="1809748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endParaRPr lang="fr-CA"/>
          </a:p>
        </p:txBody>
      </p:sp>
      <p:sp>
        <p:nvSpPr>
          <p:cNvPr id="48" name="Picture Placeholder 46"/>
          <p:cNvSpPr>
            <a:spLocks noGrp="1"/>
          </p:cNvSpPr>
          <p:nvPr>
            <p:ph type="pic" sz="quarter" idx="11"/>
          </p:nvPr>
        </p:nvSpPr>
        <p:spPr>
          <a:xfrm>
            <a:off x="2032000" y="0"/>
            <a:ext cx="2032000" cy="2071688"/>
          </a:xfrm>
        </p:spPr>
        <p:txBody>
          <a:bodyPr/>
          <a:lstStyle/>
          <a:p>
            <a:endParaRPr lang="fr-CA"/>
          </a:p>
        </p:txBody>
      </p:sp>
      <p:sp>
        <p:nvSpPr>
          <p:cNvPr id="49" name="Picture Placeholder 46"/>
          <p:cNvSpPr>
            <a:spLocks noGrp="1"/>
          </p:cNvSpPr>
          <p:nvPr>
            <p:ph type="pic" sz="quarter" idx="12"/>
          </p:nvPr>
        </p:nvSpPr>
        <p:spPr>
          <a:xfrm>
            <a:off x="0" y="2071688"/>
            <a:ext cx="2032000" cy="2071688"/>
          </a:xfrm>
        </p:spPr>
        <p:txBody>
          <a:bodyPr/>
          <a:lstStyle/>
          <a:p>
            <a:endParaRPr lang="fr-CA"/>
          </a:p>
        </p:txBody>
      </p:sp>
      <p:sp>
        <p:nvSpPr>
          <p:cNvPr id="50" name="Picture Placeholder 46"/>
          <p:cNvSpPr>
            <a:spLocks noGrp="1"/>
          </p:cNvSpPr>
          <p:nvPr>
            <p:ph type="pic" sz="quarter" idx="13"/>
          </p:nvPr>
        </p:nvSpPr>
        <p:spPr>
          <a:xfrm>
            <a:off x="4064000" y="0"/>
            <a:ext cx="2032000" cy="2071688"/>
          </a:xfrm>
        </p:spPr>
        <p:txBody>
          <a:bodyPr/>
          <a:lstStyle/>
          <a:p>
            <a:endParaRPr lang="fr-CA"/>
          </a:p>
        </p:txBody>
      </p:sp>
      <p:sp>
        <p:nvSpPr>
          <p:cNvPr id="51" name="Picture Placeholder 46"/>
          <p:cNvSpPr>
            <a:spLocks noGrp="1"/>
          </p:cNvSpPr>
          <p:nvPr>
            <p:ph type="pic" sz="quarter" idx="14"/>
          </p:nvPr>
        </p:nvSpPr>
        <p:spPr>
          <a:xfrm>
            <a:off x="2032000" y="2071688"/>
            <a:ext cx="2032000" cy="2071688"/>
          </a:xfrm>
        </p:spPr>
        <p:txBody>
          <a:bodyPr/>
          <a:lstStyle/>
          <a:p>
            <a:endParaRPr lang="fr-CA"/>
          </a:p>
        </p:txBody>
      </p:sp>
      <p:sp>
        <p:nvSpPr>
          <p:cNvPr id="52" name="Picture Placeholder 46"/>
          <p:cNvSpPr>
            <a:spLocks noGrp="1"/>
          </p:cNvSpPr>
          <p:nvPr>
            <p:ph type="pic" sz="quarter" idx="15"/>
          </p:nvPr>
        </p:nvSpPr>
        <p:spPr>
          <a:xfrm>
            <a:off x="4064000"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81381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endParaRPr lang="fr-CA"/>
          </a:p>
        </p:txBody>
      </p:sp>
      <p:sp>
        <p:nvSpPr>
          <p:cNvPr id="14" name="Picture Placeholder 12"/>
          <p:cNvSpPr>
            <a:spLocks noGrp="1"/>
          </p:cNvSpPr>
          <p:nvPr>
            <p:ph type="pic" sz="quarter" idx="11"/>
          </p:nvPr>
        </p:nvSpPr>
        <p:spPr>
          <a:xfrm>
            <a:off x="6096000" y="0"/>
            <a:ext cx="6096000" cy="6858000"/>
          </a:xfrm>
        </p:spPr>
        <p:txBody>
          <a:bodyPr/>
          <a:lstStyle/>
          <a:p>
            <a:endParaRPr lang="fr-CA"/>
          </a:p>
        </p:txBody>
      </p:sp>
    </p:spTree>
    <p:extLst>
      <p:ext uri="{BB962C8B-B14F-4D97-AF65-F5344CB8AC3E}">
        <p14:creationId xmlns:p14="http://schemas.microsoft.com/office/powerpoint/2010/main" val="30041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148912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314156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endParaRPr lang="fr-CA" dirty="0"/>
          </a:p>
        </p:txBody>
      </p:sp>
    </p:spTree>
    <p:extLst>
      <p:ext uri="{BB962C8B-B14F-4D97-AF65-F5344CB8AC3E}">
        <p14:creationId xmlns:p14="http://schemas.microsoft.com/office/powerpoint/2010/main" val="361785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endParaRPr lang="fr-CA"/>
          </a:p>
        </p:txBody>
      </p:sp>
    </p:spTree>
    <p:extLst>
      <p:ext uri="{BB962C8B-B14F-4D97-AF65-F5344CB8AC3E}">
        <p14:creationId xmlns:p14="http://schemas.microsoft.com/office/powerpoint/2010/main" val="309137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endParaRPr lang="fr-CA"/>
          </a:p>
        </p:txBody>
      </p:sp>
      <p:sp>
        <p:nvSpPr>
          <p:cNvPr id="18" name="Picture Placeholder 6"/>
          <p:cNvSpPr>
            <a:spLocks noGrp="1"/>
          </p:cNvSpPr>
          <p:nvPr>
            <p:ph type="pic" sz="quarter" idx="11"/>
          </p:nvPr>
        </p:nvSpPr>
        <p:spPr>
          <a:xfrm>
            <a:off x="4063998" y="0"/>
            <a:ext cx="4064000" cy="5222875"/>
          </a:xfrm>
        </p:spPr>
        <p:txBody>
          <a:bodyPr/>
          <a:lstStyle/>
          <a:p>
            <a:endParaRPr lang="fr-CA"/>
          </a:p>
        </p:txBody>
      </p:sp>
      <p:sp>
        <p:nvSpPr>
          <p:cNvPr id="19" name="Picture Placeholder 6"/>
          <p:cNvSpPr>
            <a:spLocks noGrp="1"/>
          </p:cNvSpPr>
          <p:nvPr>
            <p:ph type="pic" sz="quarter" idx="12"/>
          </p:nvPr>
        </p:nvSpPr>
        <p:spPr>
          <a:xfrm>
            <a:off x="8127996" y="0"/>
            <a:ext cx="4064000" cy="5222875"/>
          </a:xfrm>
        </p:spPr>
        <p:txBody>
          <a:bodyPr/>
          <a:lstStyle/>
          <a:p>
            <a:endParaRPr lang="fr-CA"/>
          </a:p>
        </p:txBody>
      </p:sp>
    </p:spTree>
    <p:extLst>
      <p:ext uri="{BB962C8B-B14F-4D97-AF65-F5344CB8AC3E}">
        <p14:creationId xmlns:p14="http://schemas.microsoft.com/office/powerpoint/2010/main" val="115929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endParaRPr lang="fr-CA"/>
          </a:p>
        </p:txBody>
      </p:sp>
      <p:sp>
        <p:nvSpPr>
          <p:cNvPr id="12" name="Picture Placeholder 6"/>
          <p:cNvSpPr>
            <a:spLocks noGrp="1"/>
          </p:cNvSpPr>
          <p:nvPr>
            <p:ph type="pic" sz="quarter" idx="11"/>
          </p:nvPr>
        </p:nvSpPr>
        <p:spPr>
          <a:xfrm>
            <a:off x="3423364" y="2018341"/>
            <a:ext cx="2422394" cy="2349381"/>
          </a:xfrm>
        </p:spPr>
        <p:txBody>
          <a:bodyPr/>
          <a:lstStyle/>
          <a:p>
            <a:endParaRPr lang="fr-CA"/>
          </a:p>
        </p:txBody>
      </p:sp>
      <p:sp>
        <p:nvSpPr>
          <p:cNvPr id="13" name="Picture Placeholder 6"/>
          <p:cNvSpPr>
            <a:spLocks noGrp="1"/>
          </p:cNvSpPr>
          <p:nvPr>
            <p:ph type="pic" sz="quarter" idx="12"/>
          </p:nvPr>
        </p:nvSpPr>
        <p:spPr>
          <a:xfrm>
            <a:off x="6346243" y="2018341"/>
            <a:ext cx="2422394" cy="2349381"/>
          </a:xfrm>
        </p:spPr>
        <p:txBody>
          <a:bodyPr/>
          <a:lstStyle/>
          <a:p>
            <a:endParaRPr lang="fr-CA"/>
          </a:p>
        </p:txBody>
      </p:sp>
      <p:sp>
        <p:nvSpPr>
          <p:cNvPr id="14" name="Picture Placeholder 6"/>
          <p:cNvSpPr>
            <a:spLocks noGrp="1"/>
          </p:cNvSpPr>
          <p:nvPr>
            <p:ph type="pic" sz="quarter" idx="13"/>
          </p:nvPr>
        </p:nvSpPr>
        <p:spPr>
          <a:xfrm>
            <a:off x="9269122" y="2018341"/>
            <a:ext cx="2422394" cy="2349381"/>
          </a:xfrm>
        </p:spPr>
        <p:txBody>
          <a:bodyPr/>
          <a:lstStyle/>
          <a:p>
            <a:endParaRPr lang="fr-CA"/>
          </a:p>
        </p:txBody>
      </p:sp>
    </p:spTree>
    <p:extLst>
      <p:ext uri="{BB962C8B-B14F-4D97-AF65-F5344CB8AC3E}">
        <p14:creationId xmlns:p14="http://schemas.microsoft.com/office/powerpoint/2010/main" val="23501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endParaRPr lang="fr-CA"/>
          </a:p>
        </p:txBody>
      </p:sp>
    </p:spTree>
    <p:extLst>
      <p:ext uri="{BB962C8B-B14F-4D97-AF65-F5344CB8AC3E}">
        <p14:creationId xmlns:p14="http://schemas.microsoft.com/office/powerpoint/2010/main" val="217204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190509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92670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252581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370864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318995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214237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128023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6" y="100013"/>
            <a:ext cx="4895850" cy="2681286"/>
          </a:xfrm>
        </p:spPr>
        <p:txBody>
          <a:bodyPr/>
          <a:lstStyle/>
          <a:p>
            <a:endParaRPr lang="fr-CA"/>
          </a:p>
        </p:txBody>
      </p:sp>
      <p:sp>
        <p:nvSpPr>
          <p:cNvPr id="11" name="Picture Placeholder 6"/>
          <p:cNvSpPr>
            <a:spLocks noGrp="1"/>
          </p:cNvSpPr>
          <p:nvPr>
            <p:ph type="pic" sz="quarter" idx="15"/>
          </p:nvPr>
        </p:nvSpPr>
        <p:spPr>
          <a:xfrm>
            <a:off x="7181846" y="2881312"/>
            <a:ext cx="2402327" cy="1953335"/>
          </a:xfrm>
        </p:spPr>
        <p:txBody>
          <a:bodyPr/>
          <a:lstStyle/>
          <a:p>
            <a:endParaRPr lang="fr-CA"/>
          </a:p>
        </p:txBody>
      </p:sp>
      <p:sp>
        <p:nvSpPr>
          <p:cNvPr id="12" name="Picture Placeholder 6"/>
          <p:cNvSpPr>
            <a:spLocks noGrp="1"/>
          </p:cNvSpPr>
          <p:nvPr>
            <p:ph type="pic" sz="quarter" idx="16"/>
          </p:nvPr>
        </p:nvSpPr>
        <p:spPr>
          <a:xfrm>
            <a:off x="9684187" y="2881312"/>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6" y="4932255"/>
            <a:ext cx="2402327" cy="1811444"/>
          </a:xfrm>
        </p:spPr>
        <p:txBody>
          <a:bodyPr/>
          <a:lstStyle/>
          <a:p>
            <a:endParaRPr lang="fr-CA"/>
          </a:p>
        </p:txBody>
      </p:sp>
    </p:spTree>
    <p:extLst>
      <p:ext uri="{BB962C8B-B14F-4D97-AF65-F5344CB8AC3E}">
        <p14:creationId xmlns:p14="http://schemas.microsoft.com/office/powerpoint/2010/main" val="14343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endParaRPr lang="fr-CA"/>
          </a:p>
        </p:txBody>
      </p:sp>
      <p:sp>
        <p:nvSpPr>
          <p:cNvPr id="9" name="Picture Placeholder 7"/>
          <p:cNvSpPr>
            <a:spLocks noGrp="1"/>
          </p:cNvSpPr>
          <p:nvPr>
            <p:ph type="pic" sz="quarter" idx="11"/>
          </p:nvPr>
        </p:nvSpPr>
        <p:spPr>
          <a:xfrm>
            <a:off x="3313111" y="0"/>
            <a:ext cx="3313113" cy="2346385"/>
          </a:xfrm>
        </p:spPr>
        <p:txBody>
          <a:bodyPr/>
          <a:lstStyle/>
          <a:p>
            <a:endParaRPr lang="fr-CA"/>
          </a:p>
        </p:txBody>
      </p:sp>
      <p:sp>
        <p:nvSpPr>
          <p:cNvPr id="10" name="Picture Placeholder 7"/>
          <p:cNvSpPr>
            <a:spLocks noGrp="1"/>
          </p:cNvSpPr>
          <p:nvPr>
            <p:ph type="pic" sz="quarter" idx="12"/>
          </p:nvPr>
        </p:nvSpPr>
        <p:spPr>
          <a:xfrm>
            <a:off x="3313111" y="4511615"/>
            <a:ext cx="3313113" cy="2346385"/>
          </a:xfrm>
        </p:spPr>
        <p:txBody>
          <a:bodyPr/>
          <a:lstStyle/>
          <a:p>
            <a:endParaRPr lang="fr-CA"/>
          </a:p>
        </p:txBody>
      </p:sp>
    </p:spTree>
    <p:extLst>
      <p:ext uri="{BB962C8B-B14F-4D97-AF65-F5344CB8AC3E}">
        <p14:creationId xmlns:p14="http://schemas.microsoft.com/office/powerpoint/2010/main" val="1374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0"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192460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58"/>
            <a:ext cx="4180113" cy="5573485"/>
          </a:xfrm>
        </p:spPr>
        <p:txBody>
          <a:bodyPr/>
          <a:lstStyle/>
          <a:p>
            <a:endParaRPr lang="fr-CA"/>
          </a:p>
        </p:txBody>
      </p:sp>
    </p:spTree>
    <p:extLst>
      <p:ext uri="{BB962C8B-B14F-4D97-AF65-F5344CB8AC3E}">
        <p14:creationId xmlns:p14="http://schemas.microsoft.com/office/powerpoint/2010/main" val="241876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endParaRPr lang="fr-CA"/>
          </a:p>
        </p:txBody>
      </p:sp>
      <p:sp>
        <p:nvSpPr>
          <p:cNvPr id="6" name="Picture Placeholder 6"/>
          <p:cNvSpPr>
            <a:spLocks noGrp="1"/>
          </p:cNvSpPr>
          <p:nvPr>
            <p:ph type="pic" sz="quarter" idx="11"/>
          </p:nvPr>
        </p:nvSpPr>
        <p:spPr>
          <a:xfrm>
            <a:off x="5664201" y="0"/>
            <a:ext cx="2324100" cy="6858000"/>
          </a:xfrm>
        </p:spPr>
        <p:txBody>
          <a:bodyPr/>
          <a:lstStyle/>
          <a:p>
            <a:endParaRPr lang="fr-CA"/>
          </a:p>
        </p:txBody>
      </p:sp>
    </p:spTree>
    <p:extLst>
      <p:ext uri="{BB962C8B-B14F-4D97-AF65-F5344CB8AC3E}">
        <p14:creationId xmlns:p14="http://schemas.microsoft.com/office/powerpoint/2010/main" val="204654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40301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8" y="642257"/>
            <a:ext cx="4180113" cy="5573485"/>
          </a:xfrm>
        </p:spPr>
        <p:txBody>
          <a:bodyPr/>
          <a:lstStyle/>
          <a:p>
            <a:endParaRPr lang="fr-CA"/>
          </a:p>
        </p:txBody>
      </p:sp>
    </p:spTree>
    <p:extLst>
      <p:ext uri="{BB962C8B-B14F-4D97-AF65-F5344CB8AC3E}">
        <p14:creationId xmlns:p14="http://schemas.microsoft.com/office/powerpoint/2010/main" val="44356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2" y="4193299"/>
            <a:ext cx="3310801" cy="2149133"/>
          </a:xfrm>
        </p:spPr>
        <p:txBody>
          <a:bodyPr/>
          <a:lstStyle/>
          <a:p>
            <a:endParaRPr lang="fr-CA"/>
          </a:p>
        </p:txBody>
      </p:sp>
      <p:sp>
        <p:nvSpPr>
          <p:cNvPr id="7" name="Picture Placeholder 6"/>
          <p:cNvSpPr>
            <a:spLocks noGrp="1"/>
          </p:cNvSpPr>
          <p:nvPr>
            <p:ph type="pic" sz="quarter" idx="10"/>
          </p:nvPr>
        </p:nvSpPr>
        <p:spPr>
          <a:xfrm>
            <a:off x="7438110" y="526202"/>
            <a:ext cx="4180113" cy="3511453"/>
          </a:xfrm>
        </p:spPr>
        <p:txBody>
          <a:bodyPr/>
          <a:lstStyle/>
          <a:p>
            <a:endParaRPr lang="fr-CA"/>
          </a:p>
        </p:txBody>
      </p:sp>
    </p:spTree>
    <p:extLst>
      <p:ext uri="{BB962C8B-B14F-4D97-AF65-F5344CB8AC3E}">
        <p14:creationId xmlns:p14="http://schemas.microsoft.com/office/powerpoint/2010/main" val="377770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208402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00293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90566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endParaRPr lang="fr-CA"/>
          </a:p>
        </p:txBody>
      </p:sp>
    </p:spTree>
    <p:extLst>
      <p:ext uri="{BB962C8B-B14F-4D97-AF65-F5344CB8AC3E}">
        <p14:creationId xmlns:p14="http://schemas.microsoft.com/office/powerpoint/2010/main" val="41533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endParaRPr lang="fr-CA"/>
          </a:p>
        </p:txBody>
      </p:sp>
    </p:spTree>
    <p:extLst>
      <p:ext uri="{BB962C8B-B14F-4D97-AF65-F5344CB8AC3E}">
        <p14:creationId xmlns:p14="http://schemas.microsoft.com/office/powerpoint/2010/main" val="283888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364206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208351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2653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239643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397735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4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66" Type="http://schemas.openxmlformats.org/officeDocument/2006/relationships/slideLayout" Target="../slideLayouts/slideLayout83.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theme" Target="../theme/theme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slideLayout" Target="../slideLayouts/slideLayout9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18285076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5" r:id="rId7"/>
    <p:sldLayoutId id="2147483746" r:id="rId8"/>
    <p:sldLayoutId id="2147483747" r:id="rId9"/>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24345288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6" r:id="rId7"/>
    <p:sldLayoutId id="2147483758" r:id="rId8"/>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2024-06-21</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7683183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 id="2147483825" r:id="rId66"/>
    <p:sldLayoutId id="2147483826" r:id="rId67"/>
    <p:sldLayoutId id="2147483827" r:id="rId68"/>
    <p:sldLayoutId id="2147483828" r:id="rId69"/>
    <p:sldLayoutId id="2147483829" r:id="rId70"/>
    <p:sldLayoutId id="2147483830" r:id="rId71"/>
    <p:sldLayoutId id="2147483831" r:id="rId72"/>
    <p:sldLayoutId id="2147483832" r:id="rId73"/>
    <p:sldLayoutId id="2147483833" r:id="rId74"/>
    <p:sldLayoutId id="2147483834" r:id="rId75"/>
    <p:sldLayoutId id="2147483835" r:id="rId76"/>
    <p:sldLayoutId id="2147483836" r:id="rId77"/>
    <p:sldLayoutId id="2147483837" r:id="rId78"/>
    <p:sldLayoutId id="2147483838" r:id="rId79"/>
    <p:sldLayoutId id="2147483839" r:id="rId80"/>
    <p:sldLayoutId id="2147483840" r:id="rId8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madata.org/data/survey-methodology"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hyperlink" Target="https://thenounproject.com/icon/raising-hand-378580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thenounproject.com/icon/two-1002665/" TargetMode="External"/><Relationship Id="rId5" Type="http://schemas.openxmlformats.org/officeDocument/2006/relationships/hyperlink" Target="https://thenounproject.com/icon/man-pointing-right-1926282/" TargetMode="External"/><Relationship Id="rId4" Type="http://schemas.openxmlformats.org/officeDocument/2006/relationships/hyperlink" Target="https://thenounproject.com/icon/hand-and-wrist-2228972/"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5D5048-12F9-BE22-DD56-FDC3B2860453}"/>
              </a:ext>
            </a:extLst>
          </p:cNvPr>
          <p:cNvSpPr txBox="1"/>
          <p:nvPr/>
        </p:nvSpPr>
        <p:spPr>
          <a:xfrm>
            <a:off x="393314" y="1097280"/>
            <a:ext cx="11405373" cy="566231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Nous vous invitons à utiliser et adapter ces outils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Quel que soit l’outil que vous découvrirez et déciderez d’essayer, vous devrez nécessairement l’adapter à votre contexte. Par exemple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Changer la formulation d’une question </a:t>
            </a:r>
            <a:r>
              <a:rPr kumimoji="0" lang="fr-FR" sz="18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Certains outils contiennent des questions tirées de nos questionnaires (</a:t>
            </a:r>
            <a:r>
              <a:rPr kumimoji="0" lang="fr-FR" sz="1600" b="0" i="1" u="none" strike="noStrike" kern="1200" cap="none" spc="0" normalizeH="0" baseline="0" noProof="0" dirty="0">
                <a:ln>
                  <a:noFill/>
                </a:ln>
                <a:solidFill>
                  <a:srgbClr val="0563C1"/>
                </a:solidFill>
                <a:effectLst/>
                <a:uLnTx/>
                <a:uFillTx/>
                <a:latin typeface="Segoe UI" panose="020B0502040204020203" pitchFamily="34" charset="0"/>
                <a:ea typeface="Calibri" panose="020F0502020204030204" pitchFamily="34" charset="0"/>
                <a:cs typeface="Segoe UI" panose="020B0502040204020203" pitchFamily="34" charset="0"/>
                <a:hlinkClick r:id="rId3"/>
              </a:rPr>
              <a:t>accessibles au public ici</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avec leur propre numérotation. Notez que dans certains cas, le numéro des questions change selon les phases d’enquête, mais toute question citée dans un outil suit une numérotation cohérente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au sein</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de cet outil.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Choisissez le pronom qui vous convient : </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Nous utilisons souvent des pronoms féminins dans la mesure où PMA travaille avec des femmes enquêtrices ;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en outre,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cela ne nous déplaît pas d’utiliser le pronom féminin par défaut, pour une fois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ASTUCE</a:t>
            </a:r>
            <a:r>
              <a:rPr kumimoji="0" lang="fr-FR" sz="1800" b="1"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N’hésitez pas à utiliser notre système d’hashtags ! </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Parce que ces outils ont été utilisés dans différents pays, nous avons développé un système de hashtags simple pour identifier les endroits où les informations doivent être actualisées ou adaptées en fonction du pays, du contexte, de la culture et du programme.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Par exemple, les informations qui sont propre à un pays dans un outil sont repérables par l’hashtag en anglais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#countryspecific</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voire un niveau géographique encore plus spécifique, comme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#districtlevel</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ou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#localpartner</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Les informations dont la date doit être modifiée sont associées à l’hashtag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#todaysdate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ou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lastyear</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Ces hashtags permettent à celles et ceux qui adaptent l’outil d’utiliser la fonction </a:t>
            </a:r>
            <a:r>
              <a:rPr kumimoji="0" lang="fr-FR" sz="1600" b="0" i="0" u="none" strike="noStrike" kern="1200" cap="none" spc="0" normalizeH="0" baseline="0" noProof="0" dirty="0" err="1">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Find&amp;Replace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(Chercher et Remplacer) pour identifier rapidement et mettre à jour l’information pertinente.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400" cap="none" spc="-5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US" sz="1600" b="0" i="0" u="none" strike="noStrike" kern="1400" cap="none" spc="-5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pic>
        <p:nvPicPr>
          <p:cNvPr id="8" name="Picture 7">
            <a:extLst>
              <a:ext uri="{FF2B5EF4-FFF2-40B4-BE49-F238E27FC236}">
                <a16:creationId xmlns:a16="http://schemas.microsoft.com/office/drawing/2014/main" id="{3EA1F643-9F5E-23D9-F756-03BEE56D3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6" y="25052"/>
            <a:ext cx="1774854" cy="1371600"/>
          </a:xfrm>
          <a:prstGeom prst="rect">
            <a:avLst/>
          </a:prstGeom>
        </p:spPr>
      </p:pic>
      <p:pic>
        <p:nvPicPr>
          <p:cNvPr id="1028" name="Picture 4">
            <a:extLst>
              <a:ext uri="{FF2B5EF4-FFF2-40B4-BE49-F238E27FC236}">
                <a16:creationId xmlns:a16="http://schemas.microsoft.com/office/drawing/2014/main" id="{44B94E4E-5D4D-2BE5-9F39-FFF6F9D34D3B}"/>
              </a:ext>
            </a:extLst>
          </p:cNvPr>
          <p:cNvPicPr>
            <a:picLocks noChangeAspect="1" noChangeArrowheads="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9255857" y="299372"/>
            <a:ext cx="2569946" cy="8229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D3F1AD6-6EEB-A63B-716D-9BBA07BD9492}"/>
              </a:ext>
            </a:extLst>
          </p:cNvPr>
          <p:cNvSpPr/>
          <p:nvPr/>
        </p:nvSpPr>
        <p:spPr bwMode="auto">
          <a:xfrm>
            <a:off x="112734" y="127608"/>
            <a:ext cx="11937304" cy="6705340"/>
          </a:xfrm>
          <a:prstGeom prst="rect">
            <a:avLst/>
          </a:prstGeom>
          <a:noFill/>
          <a:ln w="304800" cap="flat">
            <a:solidFill>
              <a:srgbClr val="55015B"/>
            </a:solid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EE13B0-C4E0-D9EA-C58F-190E2B55AB66}"/>
              </a:ext>
            </a:extLst>
          </p:cNvPr>
          <p:cNvGrpSpPr/>
          <p:nvPr/>
        </p:nvGrpSpPr>
        <p:grpSpPr>
          <a:xfrm>
            <a:off x="6970161" y="3817100"/>
            <a:ext cx="601771" cy="587061"/>
            <a:chOff x="4922729" y="367080"/>
            <a:chExt cx="988673" cy="964505"/>
          </a:xfrm>
        </p:grpSpPr>
        <p:sp>
          <p:nvSpPr>
            <p:cNvPr id="2" name="Minus Sign 1">
              <a:extLst>
                <a:ext uri="{FF2B5EF4-FFF2-40B4-BE49-F238E27FC236}">
                  <a16:creationId xmlns:a16="http://schemas.microsoft.com/office/drawing/2014/main" id="{ED1EA136-2F1E-6AF5-5FD1-D57AC45F4C7B}"/>
                </a:ext>
              </a:extLst>
            </p:cNvPr>
            <p:cNvSpPr/>
            <p:nvPr/>
          </p:nvSpPr>
          <p:spPr bwMode="auto">
            <a:xfrm>
              <a:off x="4922729" y="51356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inus Sign 2">
              <a:extLst>
                <a:ext uri="{FF2B5EF4-FFF2-40B4-BE49-F238E27FC236}">
                  <a16:creationId xmlns:a16="http://schemas.microsoft.com/office/drawing/2014/main" id="{22B651F3-8283-65CC-3AA6-434055A77110}"/>
                </a:ext>
              </a:extLst>
            </p:cNvPr>
            <p:cNvSpPr/>
            <p:nvPr/>
          </p:nvSpPr>
          <p:spPr bwMode="auto">
            <a:xfrm>
              <a:off x="4922729" y="742670"/>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Minus Sign 3">
              <a:extLst>
                <a:ext uri="{FF2B5EF4-FFF2-40B4-BE49-F238E27FC236}">
                  <a16:creationId xmlns:a16="http://schemas.microsoft.com/office/drawing/2014/main" id="{B117746F-1879-0A2C-93C9-A7A48C76CAE5}"/>
                </a:ext>
              </a:extLst>
            </p:cNvPr>
            <p:cNvSpPr/>
            <p:nvPr/>
          </p:nvSpPr>
          <p:spPr bwMode="auto">
            <a:xfrm rot="5400000">
              <a:off x="4794640"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Minus Sign 4">
              <a:extLst>
                <a:ext uri="{FF2B5EF4-FFF2-40B4-BE49-F238E27FC236}">
                  <a16:creationId xmlns:a16="http://schemas.microsoft.com/office/drawing/2014/main" id="{3BA77F33-94E9-6A3F-67FA-52639E97FCFC}"/>
                </a:ext>
              </a:extLst>
            </p:cNvPr>
            <p:cNvSpPr/>
            <p:nvPr/>
          </p:nvSpPr>
          <p:spPr bwMode="auto">
            <a:xfrm rot="5400000">
              <a:off x="5048544"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Minus Sign 5">
              <a:extLst>
                <a:ext uri="{FF2B5EF4-FFF2-40B4-BE49-F238E27FC236}">
                  <a16:creationId xmlns:a16="http://schemas.microsoft.com/office/drawing/2014/main" id="{3F1F8D47-85FD-F5F6-0894-196B4024B2B0}"/>
                </a:ext>
              </a:extLst>
            </p:cNvPr>
            <p:cNvSpPr/>
            <p:nvPr/>
          </p:nvSpPr>
          <p:spPr bwMode="auto">
            <a:xfrm>
              <a:off x="4946898" y="742671"/>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Minus Sign 8">
              <a:extLst>
                <a:ext uri="{FF2B5EF4-FFF2-40B4-BE49-F238E27FC236}">
                  <a16:creationId xmlns:a16="http://schemas.microsoft.com/office/drawing/2014/main" id="{1439AEA4-BCDF-3168-6189-8F7109DAABB0}"/>
                </a:ext>
              </a:extLst>
            </p:cNvPr>
            <p:cNvSpPr/>
            <p:nvPr/>
          </p:nvSpPr>
          <p:spPr bwMode="auto">
            <a:xfrm rot="5400000">
              <a:off x="4818809"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Minus Sign 9">
              <a:extLst>
                <a:ext uri="{FF2B5EF4-FFF2-40B4-BE49-F238E27FC236}">
                  <a16:creationId xmlns:a16="http://schemas.microsoft.com/office/drawing/2014/main" id="{F7DEB993-170C-7CDB-39B1-23F574A441B0}"/>
                </a:ext>
              </a:extLst>
            </p:cNvPr>
            <p:cNvSpPr/>
            <p:nvPr/>
          </p:nvSpPr>
          <p:spPr bwMode="auto">
            <a:xfrm rot="5400000">
              <a:off x="5072713"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961FF213-930B-A505-358A-D78592B82165}"/>
              </a:ext>
            </a:extLst>
          </p:cNvPr>
          <p:cNvSpPr txBox="1"/>
          <p:nvPr/>
        </p:nvSpPr>
        <p:spPr>
          <a:xfrm>
            <a:off x="4679893" y="-57058"/>
            <a:ext cx="2832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www.pmadata.org/stlr</a:t>
            </a:r>
          </a:p>
        </p:txBody>
      </p:sp>
    </p:spTree>
    <p:extLst>
      <p:ext uri="{BB962C8B-B14F-4D97-AF65-F5344CB8AC3E}">
        <p14:creationId xmlns:p14="http://schemas.microsoft.com/office/powerpoint/2010/main" val="134251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870" y="1803662"/>
            <a:ext cx="8026400" cy="4178684"/>
          </a:xfrm>
        </p:spPr>
        <p:txBody>
          <a:bodyPr>
            <a:normAutofit lnSpcReduction="10000"/>
          </a:bodyPr>
          <a:lstStyle/>
          <a:p>
            <a:pPr marL="514350" indent="-514350">
              <a:buAutoNum type="arabicPeriod"/>
            </a:pPr>
            <a:r>
              <a:rPr lang="fr-FR" dirty="0">
                <a:solidFill>
                  <a:schemeClr val="tx1"/>
                </a:solidFill>
              </a:rPr>
              <a:t>Mettez la boussole dans votre paume ouverte, avec le « N » vers l'avant.</a:t>
            </a:r>
            <a:endParaRPr lang="fr-SN" dirty="0">
              <a:solidFill>
                <a:schemeClr val="tx1"/>
              </a:solidFill>
            </a:endParaRPr>
          </a:p>
          <a:p>
            <a:pPr marL="514350" indent="-514350">
              <a:buAutoNum type="arabicPeriod"/>
            </a:pPr>
            <a:r>
              <a:rPr lang="fr-FR" dirty="0">
                <a:solidFill>
                  <a:schemeClr val="tx1"/>
                </a:solidFill>
              </a:rPr>
              <a:t>Gardez la boussole PLATE dans la paume de votre main, parallèle au sol.</a:t>
            </a:r>
            <a:endParaRPr lang="fr-SN" dirty="0">
              <a:solidFill>
                <a:schemeClr val="tx1"/>
              </a:solidFill>
            </a:endParaRPr>
          </a:p>
          <a:p>
            <a:pPr marL="914400" lvl="2" indent="0">
              <a:buNone/>
            </a:pPr>
            <a:r>
              <a:rPr lang="fr-FR" i="1" u="sng" dirty="0">
                <a:solidFill>
                  <a:schemeClr val="tx1"/>
                </a:solidFill>
              </a:rPr>
              <a:t>Testez pour vous assurer de bien la tenir</a:t>
            </a:r>
            <a:r>
              <a:rPr lang="fr-FR" i="1" dirty="0">
                <a:solidFill>
                  <a:schemeClr val="tx1"/>
                </a:solidFill>
              </a:rPr>
              <a:t> : lorsque vous tournez légèrement vers la droite et la gauche, l'aiguille doit se déplacer librement.  Si elle est inclinée, frappant le verre ou le boîtier, ne bougeant pas, alors vous ne tenez pas la boussole à plat.</a:t>
            </a:r>
            <a:endParaRPr lang="fr-SN" i="1" dirty="0">
              <a:solidFill>
                <a:schemeClr val="tx1"/>
              </a:solidFill>
            </a:endParaRPr>
          </a:p>
          <a:p>
            <a:pPr marL="514350" indent="-514350">
              <a:buFont typeface="+mj-lt"/>
              <a:buAutoNum type="arabicPeriod" startAt="3"/>
            </a:pPr>
            <a:r>
              <a:rPr lang="fr-FR" dirty="0">
                <a:solidFill>
                  <a:schemeClr val="tx1"/>
                </a:solidFill>
              </a:rPr>
              <a:t>Regardez l'aiguille [rouge] ; elle indique le NORD. Elle indiquera toujours le nord.  Tournez-vous jusqu'à ce que l'aiguille [rouge] indiquant le nord s'aligne avec le " N " sur la boussole.  Maintenant, les doigts de la main qui tient la boussole indiquent aussi le nord.</a:t>
            </a:r>
          </a:p>
        </p:txBody>
      </p:sp>
      <p:sp>
        <p:nvSpPr>
          <p:cNvPr id="9" name="Title 1"/>
          <p:cNvSpPr txBox="1">
            <a:spLocks/>
          </p:cNvSpPr>
          <p:nvPr/>
        </p:nvSpPr>
        <p:spPr>
          <a:xfrm>
            <a:off x="827315" y="516409"/>
            <a:ext cx="10537371" cy="959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solidFill>
                <a:latin typeface="Segoe UI" panose="020B0502040204020203" pitchFamily="34" charset="0"/>
                <a:ea typeface="Calibri" charset="0"/>
                <a:cs typeface="Segoe UI" panose="020B0502040204020203" pitchFamily="34" charset="0"/>
              </a:rPr>
              <a:t>À propos de l'option 1 : </a:t>
            </a:r>
            <a:r>
              <a:rPr lang="fr-FR" sz="3600" b="1" i="1" dirty="0">
                <a:solidFill>
                  <a:schemeClr val="accent1"/>
                </a:solidFill>
                <a:latin typeface="Segoe UI" panose="020B0502040204020203" pitchFamily="34" charset="0"/>
                <a:ea typeface="Calibri" charset="0"/>
                <a:cs typeface="Segoe UI" panose="020B0502040204020203" pitchFamily="34" charset="0"/>
              </a:rPr>
              <a:t>Comment utiliser une boussole</a:t>
            </a:r>
            <a:r>
              <a:rPr lang="fr-FR" sz="3600" b="1" dirty="0">
                <a:solidFill>
                  <a:schemeClr val="accent1"/>
                </a:solidFill>
                <a:latin typeface="Segoe UI" panose="020B0502040204020203" pitchFamily="34" charset="0"/>
                <a:ea typeface="Calibri" charset="0"/>
                <a:cs typeface="Segoe UI" panose="020B0502040204020203" pitchFamily="34" charset="0"/>
              </a:rPr>
              <a:t> </a:t>
            </a:r>
            <a:r>
              <a:rPr lang="fr-FR" sz="3600" dirty="0">
                <a:solidFill>
                  <a:schemeClr val="accent1"/>
                </a:solidFill>
                <a:latin typeface="Segoe UI" panose="020B0502040204020203" pitchFamily="34" charset="0"/>
                <a:ea typeface="Calibri" charset="0"/>
                <a:cs typeface="Segoe UI" panose="020B0502040204020203" pitchFamily="34" charset="0"/>
              </a:rPr>
              <a:t>(physique et numérique)</a:t>
            </a:r>
          </a:p>
        </p:txBody>
      </p:sp>
      <p:pic>
        <p:nvPicPr>
          <p:cNvPr id="2" name="Picture 1">
            <a:extLst>
              <a:ext uri="{FF2B5EF4-FFF2-40B4-BE49-F238E27FC236}">
                <a16:creationId xmlns:a16="http://schemas.microsoft.com/office/drawing/2014/main" id="{A3D68295-886B-B895-617F-469B794011BE}"/>
              </a:ext>
            </a:extLst>
          </p:cNvPr>
          <p:cNvPicPr>
            <a:picLocks noChangeAspect="1"/>
          </p:cNvPicPr>
          <p:nvPr/>
        </p:nvPicPr>
        <p:blipFill rotWithShape="1">
          <a:blip r:embed="rId3">
            <a:extLst>
              <a:ext uri="{28A0092B-C50C-407E-A947-70E740481C1C}">
                <a14:useLocalDpi xmlns:a14="http://schemas.microsoft.com/office/drawing/2010/main" val="0"/>
              </a:ext>
            </a:extLst>
          </a:blip>
          <a:srcRect l="429" t="-733" r="-429" b="20831"/>
          <a:stretch/>
        </p:blipFill>
        <p:spPr>
          <a:xfrm>
            <a:off x="8049614" y="1443482"/>
            <a:ext cx="4445000" cy="3551628"/>
          </a:xfrm>
          <a:prstGeom prst="rect">
            <a:avLst/>
          </a:prstGeom>
        </p:spPr>
      </p:pic>
      <p:pic>
        <p:nvPicPr>
          <p:cNvPr id="11" name="Picture 10" descr="Compass">
            <a:extLst>
              <a:ext uri="{FF2B5EF4-FFF2-40B4-BE49-F238E27FC236}">
                <a16:creationId xmlns:a16="http://schemas.microsoft.com/office/drawing/2014/main" id="{4AB14EC8-6A72-82E8-D2D9-6E7F175D55B7}"/>
              </a:ext>
            </a:extLst>
          </p:cNvPr>
          <p:cNvPicPr>
            <a:picLocks noChangeAspect="1"/>
          </p:cNvPicPr>
          <p:nvPr/>
        </p:nvPicPr>
        <p:blipFill rotWithShape="1">
          <a:blip r:embed="rId4">
            <a:extLst>
              <a:ext uri="{28A0092B-C50C-407E-A947-70E740481C1C}">
                <a14:useLocalDpi xmlns:a14="http://schemas.microsoft.com/office/drawing/2010/main" val="0"/>
              </a:ext>
            </a:extLst>
          </a:blip>
          <a:srcRect l="28141" t="24557" r="27844" b="18530"/>
          <a:stretch/>
        </p:blipFill>
        <p:spPr>
          <a:xfrm rot="9967914">
            <a:off x="9465429" y="3134034"/>
            <a:ext cx="1215155" cy="1127312"/>
          </a:xfrm>
          <a:prstGeom prst="rect">
            <a:avLst/>
          </a:prstGeom>
        </p:spPr>
      </p:pic>
    </p:spTree>
    <p:extLst>
      <p:ext uri="{BB962C8B-B14F-4D97-AF65-F5344CB8AC3E}">
        <p14:creationId xmlns:p14="http://schemas.microsoft.com/office/powerpoint/2010/main" val="181944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267153"/>
            <a:ext cx="6957032" cy="783451"/>
          </a:xfrm>
        </p:spPr>
        <p:txBody>
          <a:bodyPr>
            <a:noAutofit/>
          </a:bodyPr>
          <a:lstStyle/>
          <a:p>
            <a:r>
              <a:rPr lang="fr-SN" sz="3600" b="1" dirty="0"/>
              <a:t>A propos de l’Option 2</a:t>
            </a:r>
            <a:r>
              <a:rPr lang="fr-SN" sz="3600" dirty="0"/>
              <a:t>: </a:t>
            </a:r>
            <a:r>
              <a:rPr lang="fr-SN" sz="3600" i="1" dirty="0"/>
              <a:t>Demandez à quelqu'un</a:t>
            </a:r>
            <a:endParaRPr lang="en-US" i="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88870" y="304730"/>
            <a:ext cx="4352602" cy="2598548"/>
          </a:xfrm>
        </p:spPr>
      </p:pic>
      <p:grpSp>
        <p:nvGrpSpPr>
          <p:cNvPr id="17" name="Group 16"/>
          <p:cNvGrpSpPr/>
          <p:nvPr/>
        </p:nvGrpSpPr>
        <p:grpSpPr>
          <a:xfrm>
            <a:off x="-613318" y="4481510"/>
            <a:ext cx="13247649" cy="2588362"/>
            <a:chOff x="-613318" y="4481510"/>
            <a:chExt cx="13247649" cy="2588362"/>
          </a:xfrm>
        </p:grpSpPr>
        <p:sp>
          <p:nvSpPr>
            <p:cNvPr id="15" name="Flowchart: Manual Input 14"/>
            <p:cNvSpPr/>
            <p:nvPr/>
          </p:nvSpPr>
          <p:spPr>
            <a:xfrm flipH="1">
              <a:off x="0" y="4481510"/>
              <a:ext cx="12192000" cy="2588362"/>
            </a:xfrm>
            <a:prstGeom prst="flowChartManualInp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6" name="Rectangle 15"/>
            <p:cNvSpPr/>
            <p:nvPr/>
          </p:nvSpPr>
          <p:spPr>
            <a:xfrm rot="239497">
              <a:off x="-613318" y="4515170"/>
              <a:ext cx="13247649" cy="4447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grpSp>
      <p:sp>
        <p:nvSpPr>
          <p:cNvPr id="5" name="Oval Callout 4"/>
          <p:cNvSpPr/>
          <p:nvPr/>
        </p:nvSpPr>
        <p:spPr>
          <a:xfrm>
            <a:off x="471562" y="1521277"/>
            <a:ext cx="4312396" cy="1095332"/>
          </a:xfrm>
          <a:prstGeom prst="wedgeEllipseCallout">
            <a:avLst>
              <a:gd name="adj1" fmla="val -19359"/>
              <a:gd name="adj2" fmla="val 10549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667D"/>
                </a:solidFill>
                <a:latin typeface="Segoe UI" panose="020B0502040204020203" pitchFamily="34" charset="0"/>
                <a:cs typeface="Segoe UI" panose="020B0502040204020203" pitchFamily="34" charset="0"/>
              </a:rPr>
              <a:t>Excusez-moi, pouvez-vous me dire où se trouve l’Eglise de l’Ambassade </a:t>
            </a:r>
            <a:r>
              <a:rPr lang="en-US" b="1" dirty="0">
                <a:solidFill>
                  <a:srgbClr val="00667D"/>
                </a:solidFill>
                <a:latin typeface="Segoe UI" panose="020B0502040204020203" pitchFamily="34" charset="0"/>
                <a:cs typeface="Segoe UI" panose="020B0502040204020203" pitchFamily="34" charset="0"/>
              </a:rPr>
              <a:t>?</a:t>
            </a:r>
          </a:p>
        </p:txBody>
      </p:sp>
      <p:sp>
        <p:nvSpPr>
          <p:cNvPr id="12" name="Oval Callout 11"/>
          <p:cNvSpPr/>
          <p:nvPr/>
        </p:nvSpPr>
        <p:spPr>
          <a:xfrm>
            <a:off x="3144800" y="2487698"/>
            <a:ext cx="2579775" cy="1390288"/>
          </a:xfrm>
          <a:prstGeom prst="wedgeEllipseCallout">
            <a:avLst>
              <a:gd name="adj1" fmla="val 35872"/>
              <a:gd name="adj2" fmla="val 674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CD2959"/>
                </a:solidFill>
                <a:latin typeface="Segoe UI" panose="020B0502040204020203" pitchFamily="34" charset="0"/>
                <a:cs typeface="Segoe UI" panose="020B0502040204020203" pitchFamily="34" charset="0"/>
              </a:rPr>
              <a:t>Oui - c'est sur cette route, à droite, après la forêt</a:t>
            </a:r>
            <a:r>
              <a:rPr lang="en-US" b="1" dirty="0">
                <a:solidFill>
                  <a:srgbClr val="CD2959"/>
                </a:solidFill>
                <a:latin typeface="Segoe UI" panose="020B0502040204020203" pitchFamily="34" charset="0"/>
                <a:cs typeface="Segoe UI" panose="020B0502040204020203" pitchFamily="34" charset="0"/>
              </a:rPr>
              <a:t>.</a:t>
            </a:r>
          </a:p>
        </p:txBody>
      </p:sp>
      <p:pic>
        <p:nvPicPr>
          <p:cNvPr id="1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06083" y="877027"/>
            <a:ext cx="4352602" cy="2598548"/>
          </a:xfrm>
          <a:prstGeom prst="rect">
            <a:avLst/>
          </a:prstGeom>
        </p:spPr>
      </p:pic>
      <p:pic>
        <p:nvPicPr>
          <p:cNvPr id="1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14868" y="671507"/>
            <a:ext cx="4352602" cy="2598548"/>
          </a:xfrm>
          <a:prstGeom prst="rect">
            <a:avLst/>
          </a:prstGeom>
        </p:spPr>
      </p:pic>
      <p:pic>
        <p:nvPicPr>
          <p:cNvPr id="3" name="Picture 2">
            <a:extLst>
              <a:ext uri="{FF2B5EF4-FFF2-40B4-BE49-F238E27FC236}">
                <a16:creationId xmlns:a16="http://schemas.microsoft.com/office/drawing/2014/main" id="{5D363636-75A9-F5BD-32AF-501EE0B35D96}"/>
              </a:ext>
            </a:extLst>
          </p:cNvPr>
          <p:cNvPicPr>
            <a:picLocks noChangeAspect="1"/>
          </p:cNvPicPr>
          <p:nvPr/>
        </p:nvPicPr>
        <p:blipFill rotWithShape="1">
          <a:blip r:embed="rId4"/>
          <a:srcRect l="29447" r="30333" b="14444"/>
          <a:stretch/>
        </p:blipFill>
        <p:spPr>
          <a:xfrm>
            <a:off x="395361" y="2516967"/>
            <a:ext cx="2089625" cy="4444999"/>
          </a:xfrm>
          <a:prstGeom prst="rect">
            <a:avLst/>
          </a:prstGeom>
        </p:spPr>
      </p:pic>
      <p:pic>
        <p:nvPicPr>
          <p:cNvPr id="14" name="Picture 13">
            <a:extLst>
              <a:ext uri="{FF2B5EF4-FFF2-40B4-BE49-F238E27FC236}">
                <a16:creationId xmlns:a16="http://schemas.microsoft.com/office/drawing/2014/main" id="{2B98A305-3D85-5DD0-5428-5D993128C18F}"/>
              </a:ext>
            </a:extLst>
          </p:cNvPr>
          <p:cNvPicPr>
            <a:picLocks noChangeAspect="1"/>
          </p:cNvPicPr>
          <p:nvPr/>
        </p:nvPicPr>
        <p:blipFill rotWithShape="1">
          <a:blip r:embed="rId5"/>
          <a:srcRect b="13289"/>
          <a:stretch/>
        </p:blipFill>
        <p:spPr>
          <a:xfrm>
            <a:off x="4096099" y="3727618"/>
            <a:ext cx="4445000" cy="3854282"/>
          </a:xfrm>
          <a:prstGeom prst="rect">
            <a:avLst/>
          </a:prstGeom>
        </p:spPr>
      </p:pic>
    </p:spTree>
    <p:extLst>
      <p:ext uri="{BB962C8B-B14F-4D97-AF65-F5344CB8AC3E}">
        <p14:creationId xmlns:p14="http://schemas.microsoft.com/office/powerpoint/2010/main" val="7264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PUIS, trouvez où vous en êtes </a:t>
            </a:r>
            <a:br>
              <a:rPr lang="fr-FR" dirty="0"/>
            </a:br>
            <a:r>
              <a:rPr lang="fr-FR" dirty="0"/>
              <a:t>actuellement.</a:t>
            </a:r>
            <a:endParaRPr lang="en-US" dirty="0"/>
          </a:p>
        </p:txBody>
      </p:sp>
      <p:sp>
        <p:nvSpPr>
          <p:cNvPr id="3" name="Content Placeholder 2"/>
          <p:cNvSpPr>
            <a:spLocks noGrp="1"/>
          </p:cNvSpPr>
          <p:nvPr>
            <p:ph idx="1"/>
          </p:nvPr>
        </p:nvSpPr>
        <p:spPr>
          <a:xfrm>
            <a:off x="731838" y="1682265"/>
            <a:ext cx="7459662" cy="5092700"/>
          </a:xfrm>
        </p:spPr>
        <p:txBody>
          <a:bodyPr>
            <a:normAutofit/>
          </a:bodyPr>
          <a:lstStyle/>
          <a:p>
            <a:pPr marL="514350" indent="-514350">
              <a:buAutoNum type="arabicPeriod"/>
            </a:pPr>
            <a:r>
              <a:rPr lang="fr-FR" dirty="0">
                <a:solidFill>
                  <a:schemeClr val="tx1"/>
                </a:solidFill>
              </a:rPr>
              <a:t>Déplacez-vous et cherchez des points de repère autour de vous. Où sont-ils sur la carte ? Où sont-ils sur ce que vous voyez autour de vous ?</a:t>
            </a:r>
          </a:p>
          <a:p>
            <a:pPr marL="514350" indent="-514350">
              <a:buAutoNum type="arabicPeriod"/>
            </a:pPr>
            <a:r>
              <a:rPr lang="fr-FR" dirty="0">
                <a:solidFill>
                  <a:schemeClr val="tx1"/>
                </a:solidFill>
              </a:rPr>
              <a:t>Marchez jusqu'à ce que vous soyez devant un point de repère majeur.  Lorsque vous arrivez, si nécessaire, réorientez la carte.  (</a:t>
            </a:r>
            <a:r>
              <a:rPr lang="fr-FR" i="1" dirty="0">
                <a:solidFill>
                  <a:schemeClr val="tx1"/>
                </a:solidFill>
              </a:rPr>
              <a:t>Essayez toujours de garder le Nord pointé vers le Nord.</a:t>
            </a:r>
            <a:r>
              <a:rPr lang="fr-FR" dirty="0">
                <a:solidFill>
                  <a:schemeClr val="tx1"/>
                </a:solidFill>
              </a:rPr>
              <a:t>)</a:t>
            </a:r>
          </a:p>
          <a:p>
            <a:pPr marL="514350" indent="-514350">
              <a:buAutoNum type="arabicPeriod"/>
            </a:pPr>
            <a:r>
              <a:rPr lang="fr-FR" dirty="0">
                <a:solidFill>
                  <a:schemeClr val="tx1"/>
                </a:solidFill>
              </a:rPr>
              <a:t>Confirmer qu'il s'agit du point de repère correct en</a:t>
            </a:r>
          </a:p>
          <a:p>
            <a:pPr lvl="2"/>
            <a:r>
              <a:rPr lang="fr-FR" dirty="0">
                <a:solidFill>
                  <a:schemeClr val="tx1"/>
                </a:solidFill>
              </a:rPr>
              <a:t>Retraçant sur la carte les étapes que vous avez prises pour arriver jusqu'ici ; est-ce logique ?</a:t>
            </a:r>
          </a:p>
          <a:p>
            <a:pPr lvl="2"/>
            <a:r>
              <a:rPr lang="fr-FR" dirty="0">
                <a:solidFill>
                  <a:schemeClr val="tx1"/>
                </a:solidFill>
              </a:rPr>
              <a:t>Cherchant des signes indiquant le point de repère.</a:t>
            </a:r>
          </a:p>
          <a:p>
            <a:pPr lvl="2"/>
            <a:r>
              <a:rPr lang="fr-FR" dirty="0">
                <a:solidFill>
                  <a:schemeClr val="tx1"/>
                </a:solidFill>
              </a:rPr>
              <a:t>Demandant à quelqu'un, " qu'est-ce que c'est ?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664200"/>
          </a:xfrm>
          <a:prstGeom prst="rect">
            <a:avLst/>
          </a:prstGeom>
        </p:spPr>
      </p:pic>
    </p:spTree>
    <p:extLst>
      <p:ext uri="{BB962C8B-B14F-4D97-AF65-F5344CB8AC3E}">
        <p14:creationId xmlns:p14="http://schemas.microsoft.com/office/powerpoint/2010/main" val="304415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SN" dirty="0"/>
              <a:t>FINALEMENT, « Marchez » sur </a:t>
            </a:r>
            <a:br>
              <a:rPr lang="fr-SN" dirty="0"/>
            </a:br>
            <a:r>
              <a:rPr lang="fr-SN" dirty="0"/>
              <a:t>la carte</a:t>
            </a:r>
            <a:endParaRPr lang="en-US" dirty="0"/>
          </a:p>
        </p:txBody>
      </p:sp>
      <p:sp>
        <p:nvSpPr>
          <p:cNvPr id="3" name="Content Placeholder 2"/>
          <p:cNvSpPr>
            <a:spLocks noGrp="1"/>
          </p:cNvSpPr>
          <p:nvPr>
            <p:ph idx="1"/>
          </p:nvPr>
        </p:nvSpPr>
        <p:spPr>
          <a:xfrm>
            <a:off x="731838" y="1681433"/>
            <a:ext cx="7364412" cy="4351338"/>
          </a:xfrm>
        </p:spPr>
        <p:txBody>
          <a:bodyPr>
            <a:normAutofit/>
          </a:bodyPr>
          <a:lstStyle/>
          <a:p>
            <a:pPr marL="514350" indent="-514350">
              <a:buAutoNum type="arabicPeriod"/>
            </a:pPr>
            <a:r>
              <a:rPr lang="fr-FR" sz="2100" dirty="0">
                <a:solidFill>
                  <a:schemeClr val="tx1"/>
                </a:solidFill>
              </a:rPr>
              <a:t>Imaginez que vous marchiez sur la carte elle-même. Décidez où vous voulez aller, et marchez avec vos doigts à travers cet itinéraire sur la carte.</a:t>
            </a:r>
          </a:p>
          <a:p>
            <a:pPr marL="514350" indent="-514350">
              <a:buAutoNum type="arabicPeriod"/>
            </a:pPr>
            <a:r>
              <a:rPr lang="fr-FR" sz="2100" dirty="0">
                <a:solidFill>
                  <a:schemeClr val="tx1"/>
                </a:solidFill>
              </a:rPr>
              <a:t>Maintenant, marchez vraiment jusqu'à ce point, en suivant le même itinéraire tracé par vos doigts, et en continuant à tracer cet itinéraire sur la carte au fur et à mesure que vous vous déplacez.</a:t>
            </a:r>
            <a:endParaRPr lang="fr-SN" sz="2100" dirty="0">
              <a:solidFill>
                <a:schemeClr val="tx1"/>
              </a:solidFill>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811838"/>
          </a:xfrm>
          <a:prstGeom prst="rect">
            <a:avLst/>
          </a:prstGeom>
        </p:spPr>
      </p:pic>
      <p:sp>
        <p:nvSpPr>
          <p:cNvPr id="5" name="Oval Callout 4"/>
          <p:cNvSpPr/>
          <p:nvPr/>
        </p:nvSpPr>
        <p:spPr>
          <a:xfrm>
            <a:off x="1571625" y="4315902"/>
            <a:ext cx="6842749" cy="1861062"/>
          </a:xfrm>
          <a:prstGeom prst="wedgeEllipseCallout">
            <a:avLst>
              <a:gd name="adj1" fmla="val 60453"/>
              <a:gd name="adj2" fmla="val 31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latin typeface="Segoe UI" panose="020B0502040204020203" pitchFamily="34" charset="0"/>
                <a:cs typeface="Segoe UI" panose="020B0502040204020203" pitchFamily="34" charset="0"/>
              </a:rPr>
              <a:t>D'abord, je vais vers l'église.</a:t>
            </a:r>
          </a:p>
          <a:p>
            <a:pPr algn="ctr"/>
            <a:r>
              <a:rPr lang="fr-FR" sz="2400" dirty="0">
                <a:latin typeface="Segoe UI" panose="020B0502040204020203" pitchFamily="34" charset="0"/>
                <a:cs typeface="Segoe UI" panose="020B0502040204020203" pitchFamily="34" charset="0"/>
              </a:rPr>
              <a:t>Puis je tourne à gauche et je suis la route sinueuse jusqu'à l'intersection.</a:t>
            </a:r>
          </a:p>
        </p:txBody>
      </p:sp>
    </p:spTree>
    <p:extLst>
      <p:ext uri="{BB962C8B-B14F-4D97-AF65-F5344CB8AC3E}">
        <p14:creationId xmlns:p14="http://schemas.microsoft.com/office/powerpoint/2010/main" val="104425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886200" y="0"/>
            <a:ext cx="5334000" cy="678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220200" y="1676400"/>
            <a:ext cx="1295400" cy="1988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220680" y="159327"/>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419600" y="6400800"/>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5400000">
            <a:off x="8629650" y="8953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5400000">
            <a:off x="8799370" y="8191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5400000">
            <a:off x="9010650" y="74295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5400000">
            <a:off x="9544050" y="247650"/>
            <a:ext cx="1371600" cy="876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 14"/>
          <p:cNvGrpSpPr/>
          <p:nvPr/>
        </p:nvGrpSpPr>
        <p:grpSpPr>
          <a:xfrm>
            <a:off x="4191000" y="2552700"/>
            <a:ext cx="457200" cy="190500"/>
            <a:chOff x="3200400" y="2590800"/>
            <a:chExt cx="533400" cy="228600"/>
          </a:xfrm>
        </p:grpSpPr>
        <p:sp>
          <p:nvSpPr>
            <p:cNvPr id="14" name="Rectangle 1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val 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 18"/>
          <p:cNvGrpSpPr/>
          <p:nvPr/>
        </p:nvGrpSpPr>
        <p:grpSpPr>
          <a:xfrm>
            <a:off x="4663040" y="2552700"/>
            <a:ext cx="457200" cy="190500"/>
            <a:chOff x="3200400" y="2590800"/>
            <a:chExt cx="533400" cy="228600"/>
          </a:xfrm>
        </p:grpSpPr>
        <p:sp>
          <p:nvSpPr>
            <p:cNvPr id="20" name="Rectangle 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val 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 21"/>
          <p:cNvGrpSpPr/>
          <p:nvPr/>
        </p:nvGrpSpPr>
        <p:grpSpPr>
          <a:xfrm>
            <a:off x="5120240" y="2552700"/>
            <a:ext cx="457200" cy="190500"/>
            <a:chOff x="3200400" y="2590800"/>
            <a:chExt cx="533400" cy="228600"/>
          </a:xfrm>
        </p:grpSpPr>
        <p:sp>
          <p:nvSpPr>
            <p:cNvPr id="23" name="Rectangle 2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val 2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 24"/>
          <p:cNvGrpSpPr/>
          <p:nvPr/>
        </p:nvGrpSpPr>
        <p:grpSpPr>
          <a:xfrm>
            <a:off x="5561601" y="2552700"/>
            <a:ext cx="457200" cy="190500"/>
            <a:chOff x="3200400" y="2590800"/>
            <a:chExt cx="533400" cy="228600"/>
          </a:xfrm>
        </p:grpSpPr>
        <p:sp>
          <p:nvSpPr>
            <p:cNvPr id="26" name="Rectangle 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 27"/>
          <p:cNvGrpSpPr/>
          <p:nvPr/>
        </p:nvGrpSpPr>
        <p:grpSpPr>
          <a:xfrm>
            <a:off x="4192957" y="2209800"/>
            <a:ext cx="457200" cy="190500"/>
            <a:chOff x="3200400" y="2590800"/>
            <a:chExt cx="533400" cy="228600"/>
          </a:xfrm>
        </p:grpSpPr>
        <p:sp>
          <p:nvSpPr>
            <p:cNvPr id="29" name="Rectangle 2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Oval 2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 30"/>
          <p:cNvGrpSpPr/>
          <p:nvPr/>
        </p:nvGrpSpPr>
        <p:grpSpPr>
          <a:xfrm>
            <a:off x="4664997" y="2209800"/>
            <a:ext cx="457200" cy="190500"/>
            <a:chOff x="3200400" y="2590800"/>
            <a:chExt cx="533400" cy="228600"/>
          </a:xfrm>
        </p:grpSpPr>
        <p:sp>
          <p:nvSpPr>
            <p:cNvPr id="32" name="Rectangle 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val 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 name="Group 33"/>
          <p:cNvGrpSpPr/>
          <p:nvPr/>
        </p:nvGrpSpPr>
        <p:grpSpPr>
          <a:xfrm>
            <a:off x="5122197" y="2209800"/>
            <a:ext cx="457200" cy="190500"/>
            <a:chOff x="3200400" y="2590800"/>
            <a:chExt cx="533400" cy="228600"/>
          </a:xfrm>
        </p:grpSpPr>
        <p:sp>
          <p:nvSpPr>
            <p:cNvPr id="35" name="Rectangle 3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 36"/>
          <p:cNvGrpSpPr/>
          <p:nvPr/>
        </p:nvGrpSpPr>
        <p:grpSpPr>
          <a:xfrm>
            <a:off x="5563558" y="2209800"/>
            <a:ext cx="457200" cy="190500"/>
            <a:chOff x="3200400" y="2590800"/>
            <a:chExt cx="533400" cy="228600"/>
          </a:xfrm>
        </p:grpSpPr>
        <p:sp>
          <p:nvSpPr>
            <p:cNvPr id="38" name="Rectangle 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 39"/>
          <p:cNvGrpSpPr/>
          <p:nvPr/>
        </p:nvGrpSpPr>
        <p:grpSpPr>
          <a:xfrm>
            <a:off x="4191000" y="1828800"/>
            <a:ext cx="457200" cy="190500"/>
            <a:chOff x="3200400" y="2590800"/>
            <a:chExt cx="533400" cy="228600"/>
          </a:xfrm>
        </p:grpSpPr>
        <p:sp>
          <p:nvSpPr>
            <p:cNvPr id="41" name="Rectangle 4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 name="Group 42"/>
          <p:cNvGrpSpPr/>
          <p:nvPr/>
        </p:nvGrpSpPr>
        <p:grpSpPr>
          <a:xfrm>
            <a:off x="4663040" y="1828800"/>
            <a:ext cx="457200" cy="190500"/>
            <a:chOff x="3200400" y="2590800"/>
            <a:chExt cx="533400" cy="228600"/>
          </a:xfrm>
        </p:grpSpPr>
        <p:sp>
          <p:nvSpPr>
            <p:cNvPr id="44" name="Rectangle 4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Oval 4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 45"/>
          <p:cNvGrpSpPr/>
          <p:nvPr/>
        </p:nvGrpSpPr>
        <p:grpSpPr>
          <a:xfrm>
            <a:off x="5120240" y="1828800"/>
            <a:ext cx="457200" cy="190500"/>
            <a:chOff x="3200400" y="2590800"/>
            <a:chExt cx="533400" cy="228600"/>
          </a:xfrm>
        </p:grpSpPr>
        <p:sp>
          <p:nvSpPr>
            <p:cNvPr id="47" name="Rectangle 4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val 4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 48"/>
          <p:cNvGrpSpPr/>
          <p:nvPr/>
        </p:nvGrpSpPr>
        <p:grpSpPr>
          <a:xfrm>
            <a:off x="5561601" y="1828800"/>
            <a:ext cx="457200" cy="190500"/>
            <a:chOff x="3200400" y="2590800"/>
            <a:chExt cx="533400" cy="228600"/>
          </a:xfrm>
        </p:grpSpPr>
        <p:sp>
          <p:nvSpPr>
            <p:cNvPr id="50" name="Rectangle 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Oval 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 51"/>
          <p:cNvGrpSpPr/>
          <p:nvPr/>
        </p:nvGrpSpPr>
        <p:grpSpPr>
          <a:xfrm>
            <a:off x="4191000" y="1447800"/>
            <a:ext cx="457200" cy="190500"/>
            <a:chOff x="3200400" y="2590800"/>
            <a:chExt cx="533400" cy="228600"/>
          </a:xfrm>
        </p:grpSpPr>
        <p:sp>
          <p:nvSpPr>
            <p:cNvPr id="53" name="Rectangle 5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 54"/>
          <p:cNvGrpSpPr/>
          <p:nvPr/>
        </p:nvGrpSpPr>
        <p:grpSpPr>
          <a:xfrm>
            <a:off x="4663040" y="1447800"/>
            <a:ext cx="457200" cy="190500"/>
            <a:chOff x="3200400" y="2590800"/>
            <a:chExt cx="533400" cy="228600"/>
          </a:xfrm>
        </p:grpSpPr>
        <p:sp>
          <p:nvSpPr>
            <p:cNvPr id="56" name="Rectangle 5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Oval 5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 57"/>
          <p:cNvGrpSpPr/>
          <p:nvPr/>
        </p:nvGrpSpPr>
        <p:grpSpPr>
          <a:xfrm>
            <a:off x="5120240" y="1447800"/>
            <a:ext cx="457200" cy="190500"/>
            <a:chOff x="3200400" y="2590800"/>
            <a:chExt cx="533400" cy="228600"/>
          </a:xfrm>
        </p:grpSpPr>
        <p:sp>
          <p:nvSpPr>
            <p:cNvPr id="59" name="Rectangle 5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Oval 5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 60"/>
          <p:cNvGrpSpPr/>
          <p:nvPr/>
        </p:nvGrpSpPr>
        <p:grpSpPr>
          <a:xfrm>
            <a:off x="5561601" y="1447800"/>
            <a:ext cx="457200" cy="190500"/>
            <a:chOff x="3200400" y="2590800"/>
            <a:chExt cx="533400" cy="228600"/>
          </a:xfrm>
        </p:grpSpPr>
        <p:sp>
          <p:nvSpPr>
            <p:cNvPr id="62" name="Rectangle 6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Oval 6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 63"/>
          <p:cNvGrpSpPr/>
          <p:nvPr/>
        </p:nvGrpSpPr>
        <p:grpSpPr>
          <a:xfrm>
            <a:off x="4191000" y="2895600"/>
            <a:ext cx="457200" cy="190500"/>
            <a:chOff x="3200400" y="2590800"/>
            <a:chExt cx="533400" cy="228600"/>
          </a:xfrm>
        </p:grpSpPr>
        <p:sp>
          <p:nvSpPr>
            <p:cNvPr id="65" name="Rectangle 6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Oval 6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 name="Group 66"/>
          <p:cNvGrpSpPr/>
          <p:nvPr/>
        </p:nvGrpSpPr>
        <p:grpSpPr>
          <a:xfrm>
            <a:off x="4663040" y="2895600"/>
            <a:ext cx="457200" cy="190500"/>
            <a:chOff x="3200400" y="2590800"/>
            <a:chExt cx="533400" cy="228600"/>
          </a:xfrm>
        </p:grpSpPr>
        <p:sp>
          <p:nvSpPr>
            <p:cNvPr id="68" name="Rectangle 6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Oval 6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 name="Group 69"/>
          <p:cNvGrpSpPr/>
          <p:nvPr/>
        </p:nvGrpSpPr>
        <p:grpSpPr>
          <a:xfrm>
            <a:off x="5120240" y="2895600"/>
            <a:ext cx="457200" cy="190500"/>
            <a:chOff x="3200400" y="2590800"/>
            <a:chExt cx="533400" cy="228600"/>
          </a:xfrm>
        </p:grpSpPr>
        <p:sp>
          <p:nvSpPr>
            <p:cNvPr id="71" name="Rectangle 7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val 7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 name="Group 72"/>
          <p:cNvGrpSpPr/>
          <p:nvPr/>
        </p:nvGrpSpPr>
        <p:grpSpPr>
          <a:xfrm>
            <a:off x="5561601" y="2895600"/>
            <a:ext cx="457200" cy="190500"/>
            <a:chOff x="3200400" y="2590800"/>
            <a:chExt cx="533400" cy="228600"/>
          </a:xfrm>
        </p:grpSpPr>
        <p:sp>
          <p:nvSpPr>
            <p:cNvPr id="74" name="Rectangle 7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Oval 7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 name="Group 75"/>
          <p:cNvGrpSpPr/>
          <p:nvPr/>
        </p:nvGrpSpPr>
        <p:grpSpPr>
          <a:xfrm>
            <a:off x="4191000" y="3295650"/>
            <a:ext cx="457200" cy="190500"/>
            <a:chOff x="3200400" y="2590800"/>
            <a:chExt cx="533400" cy="228600"/>
          </a:xfrm>
        </p:grpSpPr>
        <p:sp>
          <p:nvSpPr>
            <p:cNvPr id="77" name="Rectangle 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Oval 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 name="Group 78"/>
          <p:cNvGrpSpPr/>
          <p:nvPr/>
        </p:nvGrpSpPr>
        <p:grpSpPr>
          <a:xfrm>
            <a:off x="4663040" y="3295650"/>
            <a:ext cx="457200" cy="190500"/>
            <a:chOff x="3200400" y="2590800"/>
            <a:chExt cx="533400" cy="228600"/>
          </a:xfrm>
        </p:grpSpPr>
        <p:sp>
          <p:nvSpPr>
            <p:cNvPr id="80" name="Rectangle 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val 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2" name="Group 81"/>
          <p:cNvGrpSpPr/>
          <p:nvPr/>
        </p:nvGrpSpPr>
        <p:grpSpPr>
          <a:xfrm>
            <a:off x="5120240" y="3295650"/>
            <a:ext cx="457200" cy="190500"/>
            <a:chOff x="3200400" y="2590800"/>
            <a:chExt cx="533400" cy="228600"/>
          </a:xfrm>
        </p:grpSpPr>
        <p:sp>
          <p:nvSpPr>
            <p:cNvPr id="83" name="Rectangle 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Oval 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5" name="Group 84"/>
          <p:cNvGrpSpPr/>
          <p:nvPr/>
        </p:nvGrpSpPr>
        <p:grpSpPr>
          <a:xfrm>
            <a:off x="5561601" y="3295650"/>
            <a:ext cx="457200" cy="190500"/>
            <a:chOff x="3200400" y="2590800"/>
            <a:chExt cx="533400" cy="228600"/>
          </a:xfrm>
        </p:grpSpPr>
        <p:sp>
          <p:nvSpPr>
            <p:cNvPr id="86" name="Rectangle 8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Oval 8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 name="Group 87"/>
          <p:cNvGrpSpPr/>
          <p:nvPr/>
        </p:nvGrpSpPr>
        <p:grpSpPr>
          <a:xfrm>
            <a:off x="4191000" y="3695700"/>
            <a:ext cx="457200" cy="190500"/>
            <a:chOff x="3200400" y="2590800"/>
            <a:chExt cx="533400" cy="228600"/>
          </a:xfrm>
        </p:grpSpPr>
        <p:sp>
          <p:nvSpPr>
            <p:cNvPr id="89" name="Rectangle 8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Oval 8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1" name="Group 90"/>
          <p:cNvGrpSpPr/>
          <p:nvPr/>
        </p:nvGrpSpPr>
        <p:grpSpPr>
          <a:xfrm>
            <a:off x="4663040" y="3695700"/>
            <a:ext cx="457200" cy="190500"/>
            <a:chOff x="3200400" y="2590800"/>
            <a:chExt cx="533400" cy="228600"/>
          </a:xfrm>
        </p:grpSpPr>
        <p:sp>
          <p:nvSpPr>
            <p:cNvPr id="92" name="Rectangle 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Oval 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4" name="Group 93"/>
          <p:cNvGrpSpPr/>
          <p:nvPr/>
        </p:nvGrpSpPr>
        <p:grpSpPr>
          <a:xfrm>
            <a:off x="5120240" y="3695700"/>
            <a:ext cx="457200" cy="190500"/>
            <a:chOff x="3200400" y="2590800"/>
            <a:chExt cx="533400" cy="228600"/>
          </a:xfrm>
        </p:grpSpPr>
        <p:sp>
          <p:nvSpPr>
            <p:cNvPr id="95" name="Rectangle 9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Oval 9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 96"/>
          <p:cNvGrpSpPr/>
          <p:nvPr/>
        </p:nvGrpSpPr>
        <p:grpSpPr>
          <a:xfrm>
            <a:off x="5561601" y="3695700"/>
            <a:ext cx="457200" cy="190500"/>
            <a:chOff x="3200400" y="2590800"/>
            <a:chExt cx="533400" cy="228600"/>
          </a:xfrm>
        </p:grpSpPr>
        <p:sp>
          <p:nvSpPr>
            <p:cNvPr id="98" name="Rectangle 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Oval 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0" name="Group 99"/>
          <p:cNvGrpSpPr/>
          <p:nvPr/>
        </p:nvGrpSpPr>
        <p:grpSpPr>
          <a:xfrm>
            <a:off x="4191000" y="4076700"/>
            <a:ext cx="457200" cy="190500"/>
            <a:chOff x="3200400" y="2590800"/>
            <a:chExt cx="533400" cy="228600"/>
          </a:xfrm>
        </p:grpSpPr>
        <p:sp>
          <p:nvSpPr>
            <p:cNvPr id="101" name="Rectangle 10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Oval 10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3" name="Group 102"/>
          <p:cNvGrpSpPr/>
          <p:nvPr/>
        </p:nvGrpSpPr>
        <p:grpSpPr>
          <a:xfrm>
            <a:off x="4663040" y="4076700"/>
            <a:ext cx="457200" cy="190500"/>
            <a:chOff x="3200400" y="2590800"/>
            <a:chExt cx="533400" cy="228600"/>
          </a:xfrm>
        </p:grpSpPr>
        <p:sp>
          <p:nvSpPr>
            <p:cNvPr id="104" name="Rectangle 10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Oval 10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6" name="Group 105"/>
          <p:cNvGrpSpPr/>
          <p:nvPr/>
        </p:nvGrpSpPr>
        <p:grpSpPr>
          <a:xfrm>
            <a:off x="5120240" y="4076700"/>
            <a:ext cx="457200" cy="190500"/>
            <a:chOff x="3200400" y="2590800"/>
            <a:chExt cx="533400" cy="228600"/>
          </a:xfrm>
        </p:grpSpPr>
        <p:sp>
          <p:nvSpPr>
            <p:cNvPr id="107" name="Rectangle 1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Oval 1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9" name="Group 108"/>
          <p:cNvGrpSpPr/>
          <p:nvPr/>
        </p:nvGrpSpPr>
        <p:grpSpPr>
          <a:xfrm>
            <a:off x="5561601" y="4076700"/>
            <a:ext cx="457200" cy="190500"/>
            <a:chOff x="3200400" y="2590800"/>
            <a:chExt cx="533400" cy="228600"/>
          </a:xfrm>
        </p:grpSpPr>
        <p:sp>
          <p:nvSpPr>
            <p:cNvPr id="110" name="Rectangle 1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Oval 1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2" name="Group 111"/>
          <p:cNvGrpSpPr/>
          <p:nvPr/>
        </p:nvGrpSpPr>
        <p:grpSpPr>
          <a:xfrm>
            <a:off x="4191000" y="4447309"/>
            <a:ext cx="457200" cy="190500"/>
            <a:chOff x="3200400" y="2590800"/>
            <a:chExt cx="533400" cy="228600"/>
          </a:xfrm>
        </p:grpSpPr>
        <p:sp>
          <p:nvSpPr>
            <p:cNvPr id="113" name="Rectangle 11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Oval 11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5" name="Group 114"/>
          <p:cNvGrpSpPr/>
          <p:nvPr/>
        </p:nvGrpSpPr>
        <p:grpSpPr>
          <a:xfrm>
            <a:off x="4663040" y="4447309"/>
            <a:ext cx="457200" cy="190500"/>
            <a:chOff x="3200400" y="2590800"/>
            <a:chExt cx="533400" cy="228600"/>
          </a:xfrm>
        </p:grpSpPr>
        <p:sp>
          <p:nvSpPr>
            <p:cNvPr id="116" name="Rectangle 11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Oval 11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8" name="Group 117"/>
          <p:cNvGrpSpPr/>
          <p:nvPr/>
        </p:nvGrpSpPr>
        <p:grpSpPr>
          <a:xfrm>
            <a:off x="5120240" y="4447309"/>
            <a:ext cx="457200" cy="190500"/>
            <a:chOff x="3200400" y="2590800"/>
            <a:chExt cx="533400" cy="228600"/>
          </a:xfrm>
        </p:grpSpPr>
        <p:sp>
          <p:nvSpPr>
            <p:cNvPr id="119" name="Rectangle 1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Oval 1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1" name="Group 120"/>
          <p:cNvGrpSpPr/>
          <p:nvPr/>
        </p:nvGrpSpPr>
        <p:grpSpPr>
          <a:xfrm>
            <a:off x="5561601" y="4447309"/>
            <a:ext cx="457200" cy="190500"/>
            <a:chOff x="3200400" y="2590800"/>
            <a:chExt cx="533400" cy="228600"/>
          </a:xfrm>
        </p:grpSpPr>
        <p:sp>
          <p:nvSpPr>
            <p:cNvPr id="122" name="Rectangle 1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Oval 1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4" name="Group 123"/>
          <p:cNvGrpSpPr/>
          <p:nvPr/>
        </p:nvGrpSpPr>
        <p:grpSpPr>
          <a:xfrm>
            <a:off x="4205840" y="4790498"/>
            <a:ext cx="457200" cy="190500"/>
            <a:chOff x="3200400" y="2590800"/>
            <a:chExt cx="533400" cy="228600"/>
          </a:xfrm>
        </p:grpSpPr>
        <p:sp>
          <p:nvSpPr>
            <p:cNvPr id="125" name="Rectangle 12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Oval 12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7" name="Group 126"/>
          <p:cNvGrpSpPr/>
          <p:nvPr/>
        </p:nvGrpSpPr>
        <p:grpSpPr>
          <a:xfrm>
            <a:off x="4677880" y="4790498"/>
            <a:ext cx="457200" cy="190500"/>
            <a:chOff x="3200400" y="2590800"/>
            <a:chExt cx="533400" cy="228600"/>
          </a:xfrm>
        </p:grpSpPr>
        <p:sp>
          <p:nvSpPr>
            <p:cNvPr id="128" name="Rectangle 12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Oval 12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0" name="Group 129"/>
          <p:cNvGrpSpPr/>
          <p:nvPr/>
        </p:nvGrpSpPr>
        <p:grpSpPr>
          <a:xfrm>
            <a:off x="5135080" y="4790498"/>
            <a:ext cx="457200" cy="190500"/>
            <a:chOff x="3200400" y="2590800"/>
            <a:chExt cx="533400" cy="228600"/>
          </a:xfrm>
        </p:grpSpPr>
        <p:sp>
          <p:nvSpPr>
            <p:cNvPr id="131" name="Rectangle 13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Oval 13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 132"/>
          <p:cNvGrpSpPr/>
          <p:nvPr/>
        </p:nvGrpSpPr>
        <p:grpSpPr>
          <a:xfrm>
            <a:off x="5576441" y="4790498"/>
            <a:ext cx="457200" cy="190500"/>
            <a:chOff x="3200400" y="2590800"/>
            <a:chExt cx="533400" cy="228600"/>
          </a:xfrm>
        </p:grpSpPr>
        <p:sp>
          <p:nvSpPr>
            <p:cNvPr id="134" name="Rectangle 1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Oval 1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6" name="Group 135"/>
          <p:cNvGrpSpPr/>
          <p:nvPr/>
        </p:nvGrpSpPr>
        <p:grpSpPr>
          <a:xfrm>
            <a:off x="4191000" y="5133398"/>
            <a:ext cx="457200" cy="190500"/>
            <a:chOff x="3200400" y="2590800"/>
            <a:chExt cx="533400" cy="228600"/>
          </a:xfrm>
        </p:grpSpPr>
        <p:sp>
          <p:nvSpPr>
            <p:cNvPr id="137" name="Rectangle 13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Oval 13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9" name="Group 138"/>
          <p:cNvGrpSpPr/>
          <p:nvPr/>
        </p:nvGrpSpPr>
        <p:grpSpPr>
          <a:xfrm>
            <a:off x="4663040" y="5133398"/>
            <a:ext cx="457200" cy="190500"/>
            <a:chOff x="3200400" y="2590800"/>
            <a:chExt cx="533400" cy="228600"/>
          </a:xfrm>
        </p:grpSpPr>
        <p:sp>
          <p:nvSpPr>
            <p:cNvPr id="140" name="Rectangle 1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Oval 1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2" name="Group 141"/>
          <p:cNvGrpSpPr/>
          <p:nvPr/>
        </p:nvGrpSpPr>
        <p:grpSpPr>
          <a:xfrm>
            <a:off x="5120240" y="5133398"/>
            <a:ext cx="457200" cy="190500"/>
            <a:chOff x="3200400" y="2590800"/>
            <a:chExt cx="533400" cy="228600"/>
          </a:xfrm>
        </p:grpSpPr>
        <p:sp>
          <p:nvSpPr>
            <p:cNvPr id="143" name="Rectangle 14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Oval 14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5" name="Group 144"/>
          <p:cNvGrpSpPr/>
          <p:nvPr/>
        </p:nvGrpSpPr>
        <p:grpSpPr>
          <a:xfrm>
            <a:off x="5561601" y="5133398"/>
            <a:ext cx="457200" cy="190500"/>
            <a:chOff x="3200400" y="2590800"/>
            <a:chExt cx="533400" cy="228600"/>
          </a:xfrm>
        </p:grpSpPr>
        <p:sp>
          <p:nvSpPr>
            <p:cNvPr id="146" name="Rectangle 14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Oval 14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8" name="Group 147"/>
          <p:cNvGrpSpPr/>
          <p:nvPr/>
        </p:nvGrpSpPr>
        <p:grpSpPr>
          <a:xfrm>
            <a:off x="6858000" y="2552700"/>
            <a:ext cx="457200" cy="190500"/>
            <a:chOff x="3200400" y="2590800"/>
            <a:chExt cx="533400" cy="228600"/>
          </a:xfrm>
        </p:grpSpPr>
        <p:sp>
          <p:nvSpPr>
            <p:cNvPr id="149" name="Rectangle 14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Oval 14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1" name="Group 150"/>
          <p:cNvGrpSpPr/>
          <p:nvPr/>
        </p:nvGrpSpPr>
        <p:grpSpPr>
          <a:xfrm>
            <a:off x="7330040" y="2552700"/>
            <a:ext cx="457200" cy="190500"/>
            <a:chOff x="3200400" y="2590800"/>
            <a:chExt cx="533400" cy="228600"/>
          </a:xfrm>
        </p:grpSpPr>
        <p:sp>
          <p:nvSpPr>
            <p:cNvPr id="152" name="Rectangle 1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Oval 1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4" name="Group 153"/>
          <p:cNvGrpSpPr/>
          <p:nvPr/>
        </p:nvGrpSpPr>
        <p:grpSpPr>
          <a:xfrm>
            <a:off x="7787240" y="2552700"/>
            <a:ext cx="457200" cy="190500"/>
            <a:chOff x="3200400" y="2590800"/>
            <a:chExt cx="533400" cy="228600"/>
          </a:xfrm>
        </p:grpSpPr>
        <p:sp>
          <p:nvSpPr>
            <p:cNvPr id="155" name="Rectangle 15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Oval 15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7" name="Group 156"/>
          <p:cNvGrpSpPr/>
          <p:nvPr/>
        </p:nvGrpSpPr>
        <p:grpSpPr>
          <a:xfrm>
            <a:off x="8228601" y="2552700"/>
            <a:ext cx="457200" cy="190500"/>
            <a:chOff x="3200400" y="2590800"/>
            <a:chExt cx="533400" cy="228600"/>
          </a:xfrm>
        </p:grpSpPr>
        <p:sp>
          <p:nvSpPr>
            <p:cNvPr id="158" name="Rectangle 15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Oval 15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0" name="Group 159"/>
          <p:cNvGrpSpPr/>
          <p:nvPr/>
        </p:nvGrpSpPr>
        <p:grpSpPr>
          <a:xfrm>
            <a:off x="6859957" y="2209800"/>
            <a:ext cx="457200" cy="190500"/>
            <a:chOff x="3200400" y="2590800"/>
            <a:chExt cx="533400" cy="228600"/>
          </a:xfrm>
        </p:grpSpPr>
        <p:sp>
          <p:nvSpPr>
            <p:cNvPr id="161" name="Rectangle 16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Oval 16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3" name="Group 162"/>
          <p:cNvGrpSpPr/>
          <p:nvPr/>
        </p:nvGrpSpPr>
        <p:grpSpPr>
          <a:xfrm>
            <a:off x="7331997" y="2209800"/>
            <a:ext cx="457200" cy="190500"/>
            <a:chOff x="3200400" y="2590800"/>
            <a:chExt cx="533400" cy="228600"/>
          </a:xfrm>
        </p:grpSpPr>
        <p:sp>
          <p:nvSpPr>
            <p:cNvPr id="164" name="Rectangle 16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Oval 16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6" name="Group 165"/>
          <p:cNvGrpSpPr/>
          <p:nvPr/>
        </p:nvGrpSpPr>
        <p:grpSpPr>
          <a:xfrm>
            <a:off x="7789197" y="2209800"/>
            <a:ext cx="457200" cy="190500"/>
            <a:chOff x="3200400" y="2590800"/>
            <a:chExt cx="533400" cy="228600"/>
          </a:xfrm>
        </p:grpSpPr>
        <p:sp>
          <p:nvSpPr>
            <p:cNvPr id="167" name="Rectangle 1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Oval 1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9" name="Group 168"/>
          <p:cNvGrpSpPr/>
          <p:nvPr/>
        </p:nvGrpSpPr>
        <p:grpSpPr>
          <a:xfrm>
            <a:off x="8230558" y="2209800"/>
            <a:ext cx="457200" cy="190500"/>
            <a:chOff x="3200400" y="2590800"/>
            <a:chExt cx="533400" cy="228600"/>
          </a:xfrm>
        </p:grpSpPr>
        <p:sp>
          <p:nvSpPr>
            <p:cNvPr id="170" name="Rectangle 16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Oval 17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2" name="Group 171"/>
          <p:cNvGrpSpPr/>
          <p:nvPr/>
        </p:nvGrpSpPr>
        <p:grpSpPr>
          <a:xfrm>
            <a:off x="6858000" y="1828800"/>
            <a:ext cx="457200" cy="190500"/>
            <a:chOff x="3200400" y="2590800"/>
            <a:chExt cx="533400" cy="228600"/>
          </a:xfrm>
        </p:grpSpPr>
        <p:sp>
          <p:nvSpPr>
            <p:cNvPr id="173" name="Rectangle 17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Oval 17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5" name="Group 174"/>
          <p:cNvGrpSpPr/>
          <p:nvPr/>
        </p:nvGrpSpPr>
        <p:grpSpPr>
          <a:xfrm>
            <a:off x="7330040" y="1828800"/>
            <a:ext cx="457200" cy="190500"/>
            <a:chOff x="3200400" y="2590800"/>
            <a:chExt cx="533400" cy="228600"/>
          </a:xfrm>
        </p:grpSpPr>
        <p:sp>
          <p:nvSpPr>
            <p:cNvPr id="176" name="Rectangle 17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Oval 17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8" name="Group 177"/>
          <p:cNvGrpSpPr/>
          <p:nvPr/>
        </p:nvGrpSpPr>
        <p:grpSpPr>
          <a:xfrm>
            <a:off x="7787240" y="1828800"/>
            <a:ext cx="457200" cy="190500"/>
            <a:chOff x="3200400" y="2590800"/>
            <a:chExt cx="533400" cy="228600"/>
          </a:xfrm>
        </p:grpSpPr>
        <p:sp>
          <p:nvSpPr>
            <p:cNvPr id="179" name="Rectangle 1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Oval 1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1" name="Group 180"/>
          <p:cNvGrpSpPr/>
          <p:nvPr/>
        </p:nvGrpSpPr>
        <p:grpSpPr>
          <a:xfrm>
            <a:off x="8228601" y="1828800"/>
            <a:ext cx="457200" cy="190500"/>
            <a:chOff x="3200400" y="2590800"/>
            <a:chExt cx="533400" cy="228600"/>
          </a:xfrm>
        </p:grpSpPr>
        <p:sp>
          <p:nvSpPr>
            <p:cNvPr id="182" name="Rectangle 18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Oval 18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4" name="Group 183"/>
          <p:cNvGrpSpPr/>
          <p:nvPr/>
        </p:nvGrpSpPr>
        <p:grpSpPr>
          <a:xfrm>
            <a:off x="6858000" y="1447800"/>
            <a:ext cx="457200" cy="190500"/>
            <a:chOff x="3200400" y="2590800"/>
            <a:chExt cx="533400" cy="228600"/>
          </a:xfrm>
        </p:grpSpPr>
        <p:sp>
          <p:nvSpPr>
            <p:cNvPr id="185" name="Rectangle 18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Oval 18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7" name="Group 186"/>
          <p:cNvGrpSpPr/>
          <p:nvPr/>
        </p:nvGrpSpPr>
        <p:grpSpPr>
          <a:xfrm>
            <a:off x="7330040" y="1447800"/>
            <a:ext cx="457200" cy="190500"/>
            <a:chOff x="3200400" y="2590800"/>
            <a:chExt cx="533400" cy="228600"/>
          </a:xfrm>
        </p:grpSpPr>
        <p:sp>
          <p:nvSpPr>
            <p:cNvPr id="188" name="Rectangle 18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Oval 18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0" name="Group 189"/>
          <p:cNvGrpSpPr/>
          <p:nvPr/>
        </p:nvGrpSpPr>
        <p:grpSpPr>
          <a:xfrm>
            <a:off x="7787240" y="1447800"/>
            <a:ext cx="457200" cy="190500"/>
            <a:chOff x="3200400" y="2590800"/>
            <a:chExt cx="533400" cy="228600"/>
          </a:xfrm>
        </p:grpSpPr>
        <p:sp>
          <p:nvSpPr>
            <p:cNvPr id="191" name="Rectangle 19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Oval 19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3" name="Group 192"/>
          <p:cNvGrpSpPr/>
          <p:nvPr/>
        </p:nvGrpSpPr>
        <p:grpSpPr>
          <a:xfrm>
            <a:off x="8228601" y="1447800"/>
            <a:ext cx="457200" cy="190500"/>
            <a:chOff x="3200400" y="2590800"/>
            <a:chExt cx="533400" cy="228600"/>
          </a:xfrm>
        </p:grpSpPr>
        <p:sp>
          <p:nvSpPr>
            <p:cNvPr id="194" name="Rectangle 1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5" name="Oval 1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6" name="Group 195"/>
          <p:cNvGrpSpPr/>
          <p:nvPr/>
        </p:nvGrpSpPr>
        <p:grpSpPr>
          <a:xfrm>
            <a:off x="6858000" y="2895600"/>
            <a:ext cx="457200" cy="190500"/>
            <a:chOff x="3200400" y="2590800"/>
            <a:chExt cx="533400" cy="228600"/>
          </a:xfrm>
        </p:grpSpPr>
        <p:sp>
          <p:nvSpPr>
            <p:cNvPr id="197" name="Rectangle 19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Oval 19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9" name="Group 198"/>
          <p:cNvGrpSpPr/>
          <p:nvPr/>
        </p:nvGrpSpPr>
        <p:grpSpPr>
          <a:xfrm>
            <a:off x="7330040" y="2895600"/>
            <a:ext cx="457200" cy="190500"/>
            <a:chOff x="3200400" y="2590800"/>
            <a:chExt cx="533400" cy="228600"/>
          </a:xfrm>
        </p:grpSpPr>
        <p:sp>
          <p:nvSpPr>
            <p:cNvPr id="200" name="Rectangle 19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Oval 20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2" name="Group 201"/>
          <p:cNvGrpSpPr/>
          <p:nvPr/>
        </p:nvGrpSpPr>
        <p:grpSpPr>
          <a:xfrm>
            <a:off x="7787240" y="2895600"/>
            <a:ext cx="457200" cy="190500"/>
            <a:chOff x="3200400" y="2590800"/>
            <a:chExt cx="533400" cy="228600"/>
          </a:xfrm>
        </p:grpSpPr>
        <p:sp>
          <p:nvSpPr>
            <p:cNvPr id="203" name="Rectangle 2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Oval 2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5" name="Group 204"/>
          <p:cNvGrpSpPr/>
          <p:nvPr/>
        </p:nvGrpSpPr>
        <p:grpSpPr>
          <a:xfrm>
            <a:off x="8228601" y="2895600"/>
            <a:ext cx="457200" cy="190500"/>
            <a:chOff x="3200400" y="2590800"/>
            <a:chExt cx="533400" cy="228600"/>
          </a:xfrm>
        </p:grpSpPr>
        <p:sp>
          <p:nvSpPr>
            <p:cNvPr id="206" name="Rectangle 2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Oval 2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8" name="Group 207"/>
          <p:cNvGrpSpPr/>
          <p:nvPr/>
        </p:nvGrpSpPr>
        <p:grpSpPr>
          <a:xfrm>
            <a:off x="6858000" y="3295650"/>
            <a:ext cx="457200" cy="190500"/>
            <a:chOff x="3200400" y="2590800"/>
            <a:chExt cx="533400" cy="228600"/>
          </a:xfrm>
        </p:grpSpPr>
        <p:sp>
          <p:nvSpPr>
            <p:cNvPr id="209" name="Rectangle 2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Oval 2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1" name="Group 210"/>
          <p:cNvGrpSpPr/>
          <p:nvPr/>
        </p:nvGrpSpPr>
        <p:grpSpPr>
          <a:xfrm>
            <a:off x="7330040" y="3295650"/>
            <a:ext cx="457200" cy="190500"/>
            <a:chOff x="3200400" y="2590800"/>
            <a:chExt cx="533400" cy="228600"/>
          </a:xfrm>
        </p:grpSpPr>
        <p:sp>
          <p:nvSpPr>
            <p:cNvPr id="212" name="Rectangle 21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Oval 2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4" name="Group 213"/>
          <p:cNvGrpSpPr/>
          <p:nvPr/>
        </p:nvGrpSpPr>
        <p:grpSpPr>
          <a:xfrm>
            <a:off x="7787240" y="3295650"/>
            <a:ext cx="457200" cy="190500"/>
            <a:chOff x="3200400" y="2590800"/>
            <a:chExt cx="533400" cy="228600"/>
          </a:xfrm>
        </p:grpSpPr>
        <p:sp>
          <p:nvSpPr>
            <p:cNvPr id="215" name="Rectangle 21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Oval 21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7" name="Group 216"/>
          <p:cNvGrpSpPr/>
          <p:nvPr/>
        </p:nvGrpSpPr>
        <p:grpSpPr>
          <a:xfrm>
            <a:off x="8228601" y="3295650"/>
            <a:ext cx="457200" cy="190500"/>
            <a:chOff x="3200400" y="2590800"/>
            <a:chExt cx="533400" cy="228600"/>
          </a:xfrm>
        </p:grpSpPr>
        <p:sp>
          <p:nvSpPr>
            <p:cNvPr id="218" name="Rectangle 21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Oval 21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0" name="Group 219"/>
          <p:cNvGrpSpPr/>
          <p:nvPr/>
        </p:nvGrpSpPr>
        <p:grpSpPr>
          <a:xfrm>
            <a:off x="6858000" y="3695700"/>
            <a:ext cx="457200" cy="190500"/>
            <a:chOff x="3200400" y="2590800"/>
            <a:chExt cx="533400" cy="228600"/>
          </a:xfrm>
        </p:grpSpPr>
        <p:sp>
          <p:nvSpPr>
            <p:cNvPr id="221" name="Rectangle 2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Oval 2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3" name="Group 222"/>
          <p:cNvGrpSpPr/>
          <p:nvPr/>
        </p:nvGrpSpPr>
        <p:grpSpPr>
          <a:xfrm>
            <a:off x="7330040" y="3695700"/>
            <a:ext cx="457200" cy="190500"/>
            <a:chOff x="3200400" y="2590800"/>
            <a:chExt cx="533400" cy="228600"/>
          </a:xfrm>
        </p:grpSpPr>
        <p:sp>
          <p:nvSpPr>
            <p:cNvPr id="224" name="Rectangle 2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Oval 2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6" name="Group 225"/>
          <p:cNvGrpSpPr/>
          <p:nvPr/>
        </p:nvGrpSpPr>
        <p:grpSpPr>
          <a:xfrm>
            <a:off x="7787240" y="3695700"/>
            <a:ext cx="457200" cy="190500"/>
            <a:chOff x="3200400" y="2590800"/>
            <a:chExt cx="533400" cy="228600"/>
          </a:xfrm>
        </p:grpSpPr>
        <p:sp>
          <p:nvSpPr>
            <p:cNvPr id="227" name="Rectangle 22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Oval 22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9" name="Group 228"/>
          <p:cNvGrpSpPr/>
          <p:nvPr/>
        </p:nvGrpSpPr>
        <p:grpSpPr>
          <a:xfrm>
            <a:off x="8228601" y="3695700"/>
            <a:ext cx="457200" cy="190500"/>
            <a:chOff x="3200400" y="2590800"/>
            <a:chExt cx="533400" cy="228600"/>
          </a:xfrm>
        </p:grpSpPr>
        <p:sp>
          <p:nvSpPr>
            <p:cNvPr id="230" name="Rectangle 22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Oval 23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2" name="Group 231"/>
          <p:cNvGrpSpPr/>
          <p:nvPr/>
        </p:nvGrpSpPr>
        <p:grpSpPr>
          <a:xfrm>
            <a:off x="6858000" y="4076700"/>
            <a:ext cx="457200" cy="190500"/>
            <a:chOff x="3200400" y="2590800"/>
            <a:chExt cx="533400" cy="228600"/>
          </a:xfrm>
        </p:grpSpPr>
        <p:sp>
          <p:nvSpPr>
            <p:cNvPr id="233" name="Rectangle 23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Oval 23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5" name="Group 234"/>
          <p:cNvGrpSpPr/>
          <p:nvPr/>
        </p:nvGrpSpPr>
        <p:grpSpPr>
          <a:xfrm>
            <a:off x="7330040" y="4076700"/>
            <a:ext cx="457200" cy="190500"/>
            <a:chOff x="3200400" y="2590800"/>
            <a:chExt cx="533400" cy="228600"/>
          </a:xfrm>
        </p:grpSpPr>
        <p:sp>
          <p:nvSpPr>
            <p:cNvPr id="236" name="Rectangle 2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Oval 2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8" name="Group 237"/>
          <p:cNvGrpSpPr/>
          <p:nvPr/>
        </p:nvGrpSpPr>
        <p:grpSpPr>
          <a:xfrm>
            <a:off x="7787240" y="4076700"/>
            <a:ext cx="457200" cy="190500"/>
            <a:chOff x="3200400" y="2590800"/>
            <a:chExt cx="533400" cy="228600"/>
          </a:xfrm>
        </p:grpSpPr>
        <p:sp>
          <p:nvSpPr>
            <p:cNvPr id="239" name="Rectangle 23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Oval 23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1" name="Group 240"/>
          <p:cNvGrpSpPr/>
          <p:nvPr/>
        </p:nvGrpSpPr>
        <p:grpSpPr>
          <a:xfrm>
            <a:off x="8228601" y="4076700"/>
            <a:ext cx="457200" cy="190500"/>
            <a:chOff x="3200400" y="2590800"/>
            <a:chExt cx="533400" cy="228600"/>
          </a:xfrm>
        </p:grpSpPr>
        <p:sp>
          <p:nvSpPr>
            <p:cNvPr id="242" name="Rectangle 24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Oval 24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4" name="Group 243"/>
          <p:cNvGrpSpPr/>
          <p:nvPr/>
        </p:nvGrpSpPr>
        <p:grpSpPr>
          <a:xfrm>
            <a:off x="6858000" y="4447309"/>
            <a:ext cx="457200" cy="190500"/>
            <a:chOff x="3200400" y="2590800"/>
            <a:chExt cx="533400" cy="228600"/>
          </a:xfrm>
        </p:grpSpPr>
        <p:sp>
          <p:nvSpPr>
            <p:cNvPr id="245" name="Rectangle 24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Oval 24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7" name="Group 246"/>
          <p:cNvGrpSpPr/>
          <p:nvPr/>
        </p:nvGrpSpPr>
        <p:grpSpPr>
          <a:xfrm>
            <a:off x="7330040" y="4447309"/>
            <a:ext cx="457200" cy="190500"/>
            <a:chOff x="3200400" y="2590800"/>
            <a:chExt cx="533400" cy="228600"/>
          </a:xfrm>
        </p:grpSpPr>
        <p:sp>
          <p:nvSpPr>
            <p:cNvPr id="248" name="Rectangle 2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Oval 2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0" name="Group 249"/>
          <p:cNvGrpSpPr/>
          <p:nvPr/>
        </p:nvGrpSpPr>
        <p:grpSpPr>
          <a:xfrm>
            <a:off x="7787240" y="4447309"/>
            <a:ext cx="457200" cy="190500"/>
            <a:chOff x="3200400" y="2590800"/>
            <a:chExt cx="533400" cy="228600"/>
          </a:xfrm>
        </p:grpSpPr>
        <p:sp>
          <p:nvSpPr>
            <p:cNvPr id="251" name="Rectangle 25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Oval 25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3" name="Group 252"/>
          <p:cNvGrpSpPr/>
          <p:nvPr/>
        </p:nvGrpSpPr>
        <p:grpSpPr>
          <a:xfrm>
            <a:off x="8228601" y="4447309"/>
            <a:ext cx="457200" cy="190500"/>
            <a:chOff x="3200400" y="2590800"/>
            <a:chExt cx="533400" cy="228600"/>
          </a:xfrm>
        </p:grpSpPr>
        <p:sp>
          <p:nvSpPr>
            <p:cNvPr id="254" name="Rectangle 25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5" name="Oval 25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6" name="Group 255"/>
          <p:cNvGrpSpPr/>
          <p:nvPr/>
        </p:nvGrpSpPr>
        <p:grpSpPr>
          <a:xfrm>
            <a:off x="6872840" y="4790498"/>
            <a:ext cx="457200" cy="190500"/>
            <a:chOff x="3200400" y="2590800"/>
            <a:chExt cx="533400" cy="228600"/>
          </a:xfrm>
        </p:grpSpPr>
        <p:sp>
          <p:nvSpPr>
            <p:cNvPr id="257" name="Rectangle 25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Oval 25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9" name="Group 258"/>
          <p:cNvGrpSpPr/>
          <p:nvPr/>
        </p:nvGrpSpPr>
        <p:grpSpPr>
          <a:xfrm>
            <a:off x="7344880" y="4790498"/>
            <a:ext cx="457200" cy="190500"/>
            <a:chOff x="3200400" y="2590800"/>
            <a:chExt cx="533400" cy="228600"/>
          </a:xfrm>
        </p:grpSpPr>
        <p:sp>
          <p:nvSpPr>
            <p:cNvPr id="260" name="Rectangle 25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Oval 26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2" name="Group 261"/>
          <p:cNvGrpSpPr/>
          <p:nvPr/>
        </p:nvGrpSpPr>
        <p:grpSpPr>
          <a:xfrm>
            <a:off x="7802080" y="4790498"/>
            <a:ext cx="457200" cy="190500"/>
            <a:chOff x="3200400" y="2590800"/>
            <a:chExt cx="533400" cy="228600"/>
          </a:xfrm>
        </p:grpSpPr>
        <p:sp>
          <p:nvSpPr>
            <p:cNvPr id="263" name="Rectangle 26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Oval 26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5" name="Group 264"/>
          <p:cNvGrpSpPr/>
          <p:nvPr/>
        </p:nvGrpSpPr>
        <p:grpSpPr>
          <a:xfrm>
            <a:off x="8243441" y="4790498"/>
            <a:ext cx="457200" cy="190500"/>
            <a:chOff x="3200400" y="2590800"/>
            <a:chExt cx="533400" cy="228600"/>
          </a:xfrm>
        </p:grpSpPr>
        <p:sp>
          <p:nvSpPr>
            <p:cNvPr id="266" name="Rectangle 26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7" name="Oval 26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8" name="Group 267"/>
          <p:cNvGrpSpPr/>
          <p:nvPr/>
        </p:nvGrpSpPr>
        <p:grpSpPr>
          <a:xfrm>
            <a:off x="6858000" y="5133398"/>
            <a:ext cx="457200" cy="190500"/>
            <a:chOff x="3200400" y="2590800"/>
            <a:chExt cx="533400" cy="228600"/>
          </a:xfrm>
        </p:grpSpPr>
        <p:sp>
          <p:nvSpPr>
            <p:cNvPr id="269" name="Rectangle 2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0" name="Oval 2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1" name="Group 270"/>
          <p:cNvGrpSpPr/>
          <p:nvPr/>
        </p:nvGrpSpPr>
        <p:grpSpPr>
          <a:xfrm>
            <a:off x="7330040" y="5133398"/>
            <a:ext cx="457200" cy="190500"/>
            <a:chOff x="3200400" y="2590800"/>
            <a:chExt cx="533400" cy="228600"/>
          </a:xfrm>
        </p:grpSpPr>
        <p:sp>
          <p:nvSpPr>
            <p:cNvPr id="272" name="Rectangle 27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Oval 27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4" name="Group 273"/>
          <p:cNvGrpSpPr/>
          <p:nvPr/>
        </p:nvGrpSpPr>
        <p:grpSpPr>
          <a:xfrm>
            <a:off x="7787240" y="5133398"/>
            <a:ext cx="457200" cy="190500"/>
            <a:chOff x="3200400" y="2590800"/>
            <a:chExt cx="533400" cy="228600"/>
          </a:xfrm>
        </p:grpSpPr>
        <p:sp>
          <p:nvSpPr>
            <p:cNvPr id="275" name="Rectangle 2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Oval 2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7" name="Group 276"/>
          <p:cNvGrpSpPr/>
          <p:nvPr/>
        </p:nvGrpSpPr>
        <p:grpSpPr>
          <a:xfrm>
            <a:off x="8228601" y="5133398"/>
            <a:ext cx="457200" cy="190500"/>
            <a:chOff x="3200400" y="2590800"/>
            <a:chExt cx="533400" cy="228600"/>
          </a:xfrm>
        </p:grpSpPr>
        <p:sp>
          <p:nvSpPr>
            <p:cNvPr id="278" name="Rectangle 2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Oval 2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1" name="Rectangle 280"/>
          <p:cNvSpPr/>
          <p:nvPr/>
        </p:nvSpPr>
        <p:spPr>
          <a:xfrm>
            <a:off x="3886200" y="3665140"/>
            <a:ext cx="5334000" cy="172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2" name="Rectangle 281"/>
          <p:cNvSpPr/>
          <p:nvPr/>
        </p:nvSpPr>
        <p:spPr>
          <a:xfrm>
            <a:off x="6506680" y="152400"/>
            <a:ext cx="2286000"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0" name="Rectangle 279"/>
          <p:cNvSpPr/>
          <p:nvPr/>
        </p:nvSpPr>
        <p:spPr>
          <a:xfrm>
            <a:off x="6477000" y="0"/>
            <a:ext cx="152400" cy="678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2" name="Group 291"/>
          <p:cNvGrpSpPr/>
          <p:nvPr/>
        </p:nvGrpSpPr>
        <p:grpSpPr>
          <a:xfrm>
            <a:off x="6629401" y="5791201"/>
            <a:ext cx="1869365" cy="380999"/>
            <a:chOff x="5063664" y="5791200"/>
            <a:chExt cx="1869365" cy="380999"/>
          </a:xfrm>
        </p:grpSpPr>
        <p:sp>
          <p:nvSpPr>
            <p:cNvPr id="283" name="Rounded Rectangle 282"/>
            <p:cNvSpPr/>
            <p:nvPr/>
          </p:nvSpPr>
          <p:spPr>
            <a:xfrm rot="21048600">
              <a:off x="5063664" y="6019799"/>
              <a:ext cx="1869365" cy="152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5" name="Straight Connector 284"/>
            <p:cNvCxnSpPr>
              <a:endCxn id="283" idx="0"/>
            </p:cNvCxnSpPr>
            <p:nvPr/>
          </p:nvCxnSpPr>
          <p:spPr>
            <a:xfrm>
              <a:off x="5740725" y="5871499"/>
              <a:ext cx="245452" cy="149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86"/>
            <p:cNvCxnSpPr>
              <a:stCxn id="283" idx="0"/>
            </p:cNvCxnSpPr>
            <p:nvPr/>
          </p:nvCxnSpPr>
          <p:spPr>
            <a:xfrm flipV="1">
              <a:off x="5986177" y="5791200"/>
              <a:ext cx="63303" cy="2295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3" name="Rectangle 292"/>
          <p:cNvSpPr/>
          <p:nvPr/>
        </p:nvSpPr>
        <p:spPr>
          <a:xfrm rot="16200000">
            <a:off x="9424699" y="2584450"/>
            <a:ext cx="1800802"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Rectangle 293"/>
          <p:cNvSpPr/>
          <p:nvPr/>
        </p:nvSpPr>
        <p:spPr>
          <a:xfrm rot="16200000">
            <a:off x="9234199" y="2551630"/>
            <a:ext cx="1800802" cy="1905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Rectangle 294"/>
          <p:cNvSpPr/>
          <p:nvPr/>
        </p:nvSpPr>
        <p:spPr>
          <a:xfrm rot="2054973">
            <a:off x="4075213" y="5981699"/>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Rectangle 295"/>
          <p:cNvSpPr/>
          <p:nvPr/>
        </p:nvSpPr>
        <p:spPr>
          <a:xfrm rot="5400000">
            <a:off x="3956959" y="538843"/>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Rectangle 296"/>
          <p:cNvSpPr/>
          <p:nvPr/>
        </p:nvSpPr>
        <p:spPr>
          <a:xfrm rot="5400000">
            <a:off x="3956959" y="1015377"/>
            <a:ext cx="391885" cy="228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Freeform 297"/>
          <p:cNvSpPr/>
          <p:nvPr/>
        </p:nvSpPr>
        <p:spPr>
          <a:xfrm>
            <a:off x="3810001" y="109182"/>
            <a:ext cx="80749" cy="6660108"/>
          </a:xfrm>
          <a:custGeom>
            <a:avLst/>
            <a:gdLst>
              <a:gd name="connsiteX0" fmla="*/ 95331 w 177217"/>
              <a:gd name="connsiteY0" fmla="*/ 0 h 6660108"/>
              <a:gd name="connsiteX1" fmla="*/ 81683 w 177217"/>
              <a:gd name="connsiteY1" fmla="*/ 68239 h 6660108"/>
              <a:gd name="connsiteX2" fmla="*/ 54387 w 177217"/>
              <a:gd name="connsiteY2" fmla="*/ 109182 h 6660108"/>
              <a:gd name="connsiteX3" fmla="*/ 81683 w 177217"/>
              <a:gd name="connsiteY3" fmla="*/ 218364 h 6660108"/>
              <a:gd name="connsiteX4" fmla="*/ 95331 w 177217"/>
              <a:gd name="connsiteY4" fmla="*/ 327546 h 6660108"/>
              <a:gd name="connsiteX5" fmla="*/ 108978 w 177217"/>
              <a:gd name="connsiteY5" fmla="*/ 368490 h 6660108"/>
              <a:gd name="connsiteX6" fmla="*/ 68035 w 177217"/>
              <a:gd name="connsiteY6" fmla="*/ 464024 h 6660108"/>
              <a:gd name="connsiteX7" fmla="*/ 54387 w 177217"/>
              <a:gd name="connsiteY7" fmla="*/ 504967 h 6660108"/>
              <a:gd name="connsiteX8" fmla="*/ 95331 w 177217"/>
              <a:gd name="connsiteY8" fmla="*/ 627797 h 6660108"/>
              <a:gd name="connsiteX9" fmla="*/ 122626 w 177217"/>
              <a:gd name="connsiteY9" fmla="*/ 709684 h 6660108"/>
              <a:gd name="connsiteX10" fmla="*/ 95331 w 177217"/>
              <a:gd name="connsiteY10" fmla="*/ 818866 h 6660108"/>
              <a:gd name="connsiteX11" fmla="*/ 68035 w 177217"/>
              <a:gd name="connsiteY11" fmla="*/ 859809 h 6660108"/>
              <a:gd name="connsiteX12" fmla="*/ 95331 w 177217"/>
              <a:gd name="connsiteY12" fmla="*/ 996287 h 6660108"/>
              <a:gd name="connsiteX13" fmla="*/ 136274 w 177217"/>
              <a:gd name="connsiteY13" fmla="*/ 1037230 h 6660108"/>
              <a:gd name="connsiteX14" fmla="*/ 149922 w 177217"/>
              <a:gd name="connsiteY14" fmla="*/ 1078173 h 6660108"/>
              <a:gd name="connsiteX15" fmla="*/ 108978 w 177217"/>
              <a:gd name="connsiteY15" fmla="*/ 1214651 h 6660108"/>
              <a:gd name="connsiteX16" fmla="*/ 95331 w 177217"/>
              <a:gd name="connsiteY16" fmla="*/ 1487606 h 6660108"/>
              <a:gd name="connsiteX17" fmla="*/ 122626 w 177217"/>
              <a:gd name="connsiteY17" fmla="*/ 1569493 h 6660108"/>
              <a:gd name="connsiteX18" fmla="*/ 136274 w 177217"/>
              <a:gd name="connsiteY18" fmla="*/ 1610436 h 6660108"/>
              <a:gd name="connsiteX19" fmla="*/ 122626 w 177217"/>
              <a:gd name="connsiteY19" fmla="*/ 1746914 h 6660108"/>
              <a:gd name="connsiteX20" fmla="*/ 81683 w 177217"/>
              <a:gd name="connsiteY20" fmla="*/ 1787857 h 6660108"/>
              <a:gd name="connsiteX21" fmla="*/ 54387 w 177217"/>
              <a:gd name="connsiteY21" fmla="*/ 1828800 h 6660108"/>
              <a:gd name="connsiteX22" fmla="*/ 68035 w 177217"/>
              <a:gd name="connsiteY22" fmla="*/ 1937982 h 6660108"/>
              <a:gd name="connsiteX23" fmla="*/ 136274 w 177217"/>
              <a:gd name="connsiteY23" fmla="*/ 2019869 h 6660108"/>
              <a:gd name="connsiteX24" fmla="*/ 149922 w 177217"/>
              <a:gd name="connsiteY24" fmla="*/ 2197290 h 6660108"/>
              <a:gd name="connsiteX25" fmla="*/ 136274 w 177217"/>
              <a:gd name="connsiteY25" fmla="*/ 2238233 h 6660108"/>
              <a:gd name="connsiteX26" fmla="*/ 95331 w 177217"/>
              <a:gd name="connsiteY26" fmla="*/ 2265528 h 6660108"/>
              <a:gd name="connsiteX27" fmla="*/ 68035 w 177217"/>
              <a:gd name="connsiteY27" fmla="*/ 2306472 h 6660108"/>
              <a:gd name="connsiteX28" fmla="*/ 68035 w 177217"/>
              <a:gd name="connsiteY28" fmla="*/ 2470245 h 6660108"/>
              <a:gd name="connsiteX29" fmla="*/ 136274 w 177217"/>
              <a:gd name="connsiteY29" fmla="*/ 2552131 h 6660108"/>
              <a:gd name="connsiteX30" fmla="*/ 136274 w 177217"/>
              <a:gd name="connsiteY30" fmla="*/ 2715905 h 6660108"/>
              <a:gd name="connsiteX31" fmla="*/ 81683 w 177217"/>
              <a:gd name="connsiteY31" fmla="*/ 2797791 h 6660108"/>
              <a:gd name="connsiteX32" fmla="*/ 54387 w 177217"/>
              <a:gd name="connsiteY32" fmla="*/ 2893325 h 6660108"/>
              <a:gd name="connsiteX33" fmla="*/ 81683 w 177217"/>
              <a:gd name="connsiteY33" fmla="*/ 2934269 h 6660108"/>
              <a:gd name="connsiteX34" fmla="*/ 122626 w 177217"/>
              <a:gd name="connsiteY34" fmla="*/ 2975212 h 6660108"/>
              <a:gd name="connsiteX35" fmla="*/ 136274 w 177217"/>
              <a:gd name="connsiteY35" fmla="*/ 3016155 h 6660108"/>
              <a:gd name="connsiteX36" fmla="*/ 122626 w 177217"/>
              <a:gd name="connsiteY36" fmla="*/ 3166281 h 6660108"/>
              <a:gd name="connsiteX37" fmla="*/ 68035 w 177217"/>
              <a:gd name="connsiteY37" fmla="*/ 3289111 h 6660108"/>
              <a:gd name="connsiteX38" fmla="*/ 54387 w 177217"/>
              <a:gd name="connsiteY38" fmla="*/ 3330054 h 6660108"/>
              <a:gd name="connsiteX39" fmla="*/ 68035 w 177217"/>
              <a:gd name="connsiteY39" fmla="*/ 3411940 h 6660108"/>
              <a:gd name="connsiteX40" fmla="*/ 108978 w 177217"/>
              <a:gd name="connsiteY40" fmla="*/ 3452884 h 6660108"/>
              <a:gd name="connsiteX41" fmla="*/ 177217 w 177217"/>
              <a:gd name="connsiteY41" fmla="*/ 3575714 h 6660108"/>
              <a:gd name="connsiteX42" fmla="*/ 136274 w 177217"/>
              <a:gd name="connsiteY42" fmla="*/ 3657600 h 6660108"/>
              <a:gd name="connsiteX43" fmla="*/ 95331 w 177217"/>
              <a:gd name="connsiteY43" fmla="*/ 3698543 h 6660108"/>
              <a:gd name="connsiteX44" fmla="*/ 40740 w 177217"/>
              <a:gd name="connsiteY44" fmla="*/ 3780430 h 6660108"/>
              <a:gd name="connsiteX45" fmla="*/ 40740 w 177217"/>
              <a:gd name="connsiteY45" fmla="*/ 3930555 h 6660108"/>
              <a:gd name="connsiteX46" fmla="*/ 68035 w 177217"/>
              <a:gd name="connsiteY46" fmla="*/ 4012442 h 6660108"/>
              <a:gd name="connsiteX47" fmla="*/ 108978 w 177217"/>
              <a:gd name="connsiteY47" fmla="*/ 4039737 h 6660108"/>
              <a:gd name="connsiteX48" fmla="*/ 136274 w 177217"/>
              <a:gd name="connsiteY48" fmla="*/ 4121624 h 6660108"/>
              <a:gd name="connsiteX49" fmla="*/ 149922 w 177217"/>
              <a:gd name="connsiteY49" fmla="*/ 4162567 h 6660108"/>
              <a:gd name="connsiteX50" fmla="*/ 136274 w 177217"/>
              <a:gd name="connsiteY50" fmla="*/ 4217158 h 6660108"/>
              <a:gd name="connsiteX51" fmla="*/ 81683 w 177217"/>
              <a:gd name="connsiteY51" fmla="*/ 4299045 h 6660108"/>
              <a:gd name="connsiteX52" fmla="*/ 54387 w 177217"/>
              <a:gd name="connsiteY52" fmla="*/ 4380931 h 6660108"/>
              <a:gd name="connsiteX53" fmla="*/ 40740 w 177217"/>
              <a:gd name="connsiteY53" fmla="*/ 4421875 h 6660108"/>
              <a:gd name="connsiteX54" fmla="*/ 27092 w 177217"/>
              <a:gd name="connsiteY54" fmla="*/ 4490114 h 6660108"/>
              <a:gd name="connsiteX55" fmla="*/ 40740 w 177217"/>
              <a:gd name="connsiteY55" fmla="*/ 4626591 h 6660108"/>
              <a:gd name="connsiteX56" fmla="*/ 122626 w 177217"/>
              <a:gd name="connsiteY56" fmla="*/ 4653887 h 6660108"/>
              <a:gd name="connsiteX57" fmla="*/ 136274 w 177217"/>
              <a:gd name="connsiteY57" fmla="*/ 4694830 h 6660108"/>
              <a:gd name="connsiteX58" fmla="*/ 68035 w 177217"/>
              <a:gd name="connsiteY58" fmla="*/ 4872251 h 6660108"/>
              <a:gd name="connsiteX59" fmla="*/ 27092 w 177217"/>
              <a:gd name="connsiteY59" fmla="*/ 4899546 h 6660108"/>
              <a:gd name="connsiteX60" fmla="*/ 27092 w 177217"/>
              <a:gd name="connsiteY60" fmla="*/ 5117911 h 6660108"/>
              <a:gd name="connsiteX61" fmla="*/ 108978 w 177217"/>
              <a:gd name="connsiteY61" fmla="*/ 5145206 h 6660108"/>
              <a:gd name="connsiteX62" fmla="*/ 136274 w 177217"/>
              <a:gd name="connsiteY62" fmla="*/ 5186149 h 6660108"/>
              <a:gd name="connsiteX63" fmla="*/ 108978 w 177217"/>
              <a:gd name="connsiteY63" fmla="*/ 5308979 h 6660108"/>
              <a:gd name="connsiteX64" fmla="*/ 68035 w 177217"/>
              <a:gd name="connsiteY64" fmla="*/ 5336275 h 6660108"/>
              <a:gd name="connsiteX65" fmla="*/ 40740 w 177217"/>
              <a:gd name="connsiteY65" fmla="*/ 5418161 h 6660108"/>
              <a:gd name="connsiteX66" fmla="*/ 27092 w 177217"/>
              <a:gd name="connsiteY66" fmla="*/ 5459105 h 6660108"/>
              <a:gd name="connsiteX67" fmla="*/ 40740 w 177217"/>
              <a:gd name="connsiteY67" fmla="*/ 5500048 h 6660108"/>
              <a:gd name="connsiteX68" fmla="*/ 108978 w 177217"/>
              <a:gd name="connsiteY68" fmla="*/ 5581934 h 6660108"/>
              <a:gd name="connsiteX69" fmla="*/ 95331 w 177217"/>
              <a:gd name="connsiteY69" fmla="*/ 5759355 h 6660108"/>
              <a:gd name="connsiteX70" fmla="*/ 68035 w 177217"/>
              <a:gd name="connsiteY70" fmla="*/ 5800299 h 6660108"/>
              <a:gd name="connsiteX71" fmla="*/ 54387 w 177217"/>
              <a:gd name="connsiteY71" fmla="*/ 5841242 h 6660108"/>
              <a:gd name="connsiteX72" fmla="*/ 68035 w 177217"/>
              <a:gd name="connsiteY72" fmla="*/ 5991367 h 6660108"/>
              <a:gd name="connsiteX73" fmla="*/ 108978 w 177217"/>
              <a:gd name="connsiteY73" fmla="*/ 6005015 h 6660108"/>
              <a:gd name="connsiteX74" fmla="*/ 149922 w 177217"/>
              <a:gd name="connsiteY74" fmla="*/ 6045958 h 6660108"/>
              <a:gd name="connsiteX75" fmla="*/ 149922 w 177217"/>
              <a:gd name="connsiteY75" fmla="*/ 6182436 h 6660108"/>
              <a:gd name="connsiteX76" fmla="*/ 95331 w 177217"/>
              <a:gd name="connsiteY76" fmla="*/ 6264322 h 6660108"/>
              <a:gd name="connsiteX77" fmla="*/ 68035 w 177217"/>
              <a:gd name="connsiteY77" fmla="*/ 6305266 h 6660108"/>
              <a:gd name="connsiteX78" fmla="*/ 54387 w 177217"/>
              <a:gd name="connsiteY78" fmla="*/ 6346209 h 6660108"/>
              <a:gd name="connsiteX79" fmla="*/ 68035 w 177217"/>
              <a:gd name="connsiteY79" fmla="*/ 6496334 h 6660108"/>
              <a:gd name="connsiteX80" fmla="*/ 108978 w 177217"/>
              <a:gd name="connsiteY80" fmla="*/ 6523630 h 6660108"/>
              <a:gd name="connsiteX81" fmla="*/ 136274 w 177217"/>
              <a:gd name="connsiteY81" fmla="*/ 6605517 h 6660108"/>
              <a:gd name="connsiteX82" fmla="*/ 122626 w 177217"/>
              <a:gd name="connsiteY82" fmla="*/ 6660108 h 66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7217" h="6660108">
                <a:moveTo>
                  <a:pt x="95331" y="0"/>
                </a:moveTo>
                <a:cubicBezTo>
                  <a:pt x="90782" y="22746"/>
                  <a:pt x="89828" y="46519"/>
                  <a:pt x="81683" y="68239"/>
                </a:cubicBezTo>
                <a:cubicBezTo>
                  <a:pt x="75924" y="83597"/>
                  <a:pt x="56422" y="92906"/>
                  <a:pt x="54387" y="109182"/>
                </a:cubicBezTo>
                <a:cubicBezTo>
                  <a:pt x="51393" y="133137"/>
                  <a:pt x="72770" y="191626"/>
                  <a:pt x="81683" y="218364"/>
                </a:cubicBezTo>
                <a:cubicBezTo>
                  <a:pt x="86232" y="254758"/>
                  <a:pt x="88770" y="291460"/>
                  <a:pt x="95331" y="327546"/>
                </a:cubicBezTo>
                <a:cubicBezTo>
                  <a:pt x="97904" y="341700"/>
                  <a:pt x="108978" y="354104"/>
                  <a:pt x="108978" y="368490"/>
                </a:cubicBezTo>
                <a:cubicBezTo>
                  <a:pt x="108978" y="425300"/>
                  <a:pt x="90323" y="419449"/>
                  <a:pt x="68035" y="464024"/>
                </a:cubicBezTo>
                <a:cubicBezTo>
                  <a:pt x="61601" y="476891"/>
                  <a:pt x="58936" y="491319"/>
                  <a:pt x="54387" y="504967"/>
                </a:cubicBezTo>
                <a:cubicBezTo>
                  <a:pt x="85122" y="689375"/>
                  <a:pt x="44155" y="512651"/>
                  <a:pt x="95331" y="627797"/>
                </a:cubicBezTo>
                <a:cubicBezTo>
                  <a:pt x="107016" y="654089"/>
                  <a:pt x="122626" y="709684"/>
                  <a:pt x="122626" y="709684"/>
                </a:cubicBezTo>
                <a:cubicBezTo>
                  <a:pt x="117437" y="735630"/>
                  <a:pt x="109317" y="790893"/>
                  <a:pt x="95331" y="818866"/>
                </a:cubicBezTo>
                <a:cubicBezTo>
                  <a:pt x="87996" y="833537"/>
                  <a:pt x="77134" y="846161"/>
                  <a:pt x="68035" y="859809"/>
                </a:cubicBezTo>
                <a:cubicBezTo>
                  <a:pt x="69191" y="867901"/>
                  <a:pt x="78007" y="970301"/>
                  <a:pt x="95331" y="996287"/>
                </a:cubicBezTo>
                <a:cubicBezTo>
                  <a:pt x="106037" y="1012346"/>
                  <a:pt x="122626" y="1023582"/>
                  <a:pt x="136274" y="1037230"/>
                </a:cubicBezTo>
                <a:cubicBezTo>
                  <a:pt x="140823" y="1050878"/>
                  <a:pt x="149922" y="1063787"/>
                  <a:pt x="149922" y="1078173"/>
                </a:cubicBezTo>
                <a:cubicBezTo>
                  <a:pt x="149922" y="1165995"/>
                  <a:pt x="145976" y="1159155"/>
                  <a:pt x="108978" y="1214651"/>
                </a:cubicBezTo>
                <a:cubicBezTo>
                  <a:pt x="66857" y="1341015"/>
                  <a:pt x="67725" y="1303563"/>
                  <a:pt x="95331" y="1487606"/>
                </a:cubicBezTo>
                <a:cubicBezTo>
                  <a:pt x="99599" y="1516060"/>
                  <a:pt x="113528" y="1542197"/>
                  <a:pt x="122626" y="1569493"/>
                </a:cubicBezTo>
                <a:lnTo>
                  <a:pt x="136274" y="1610436"/>
                </a:lnTo>
                <a:cubicBezTo>
                  <a:pt x="131725" y="1655929"/>
                  <a:pt x="136071" y="1703216"/>
                  <a:pt x="122626" y="1746914"/>
                </a:cubicBezTo>
                <a:cubicBezTo>
                  <a:pt x="116950" y="1765361"/>
                  <a:pt x="94039" y="1773030"/>
                  <a:pt x="81683" y="1787857"/>
                </a:cubicBezTo>
                <a:cubicBezTo>
                  <a:pt x="71182" y="1800458"/>
                  <a:pt x="63486" y="1815152"/>
                  <a:pt x="54387" y="1828800"/>
                </a:cubicBezTo>
                <a:cubicBezTo>
                  <a:pt x="58936" y="1865194"/>
                  <a:pt x="58384" y="1902597"/>
                  <a:pt x="68035" y="1937982"/>
                </a:cubicBezTo>
                <a:cubicBezTo>
                  <a:pt x="75160" y="1964106"/>
                  <a:pt x="120066" y="2003661"/>
                  <a:pt x="136274" y="2019869"/>
                </a:cubicBezTo>
                <a:cubicBezTo>
                  <a:pt x="169780" y="2120387"/>
                  <a:pt x="172067" y="2086561"/>
                  <a:pt x="149922" y="2197290"/>
                </a:cubicBezTo>
                <a:cubicBezTo>
                  <a:pt x="147101" y="2211397"/>
                  <a:pt x="145261" y="2227000"/>
                  <a:pt x="136274" y="2238233"/>
                </a:cubicBezTo>
                <a:cubicBezTo>
                  <a:pt x="126027" y="2251041"/>
                  <a:pt x="108979" y="2256430"/>
                  <a:pt x="95331" y="2265528"/>
                </a:cubicBezTo>
                <a:cubicBezTo>
                  <a:pt x="86232" y="2279176"/>
                  <a:pt x="74496" y="2291395"/>
                  <a:pt x="68035" y="2306472"/>
                </a:cubicBezTo>
                <a:cubicBezTo>
                  <a:pt x="45129" y="2359918"/>
                  <a:pt x="52768" y="2414267"/>
                  <a:pt x="68035" y="2470245"/>
                </a:cubicBezTo>
                <a:cubicBezTo>
                  <a:pt x="75160" y="2496370"/>
                  <a:pt x="120065" y="2535922"/>
                  <a:pt x="136274" y="2552131"/>
                </a:cubicBezTo>
                <a:cubicBezTo>
                  <a:pt x="157628" y="2616194"/>
                  <a:pt x="166747" y="2624486"/>
                  <a:pt x="136274" y="2715905"/>
                </a:cubicBezTo>
                <a:cubicBezTo>
                  <a:pt x="125900" y="2747027"/>
                  <a:pt x="92057" y="2766670"/>
                  <a:pt x="81683" y="2797791"/>
                </a:cubicBezTo>
                <a:cubicBezTo>
                  <a:pt x="62103" y="2856528"/>
                  <a:pt x="71524" y="2824778"/>
                  <a:pt x="54387" y="2893325"/>
                </a:cubicBezTo>
                <a:cubicBezTo>
                  <a:pt x="63486" y="2906973"/>
                  <a:pt x="71182" y="2921668"/>
                  <a:pt x="81683" y="2934269"/>
                </a:cubicBezTo>
                <a:cubicBezTo>
                  <a:pt x="94039" y="2949096"/>
                  <a:pt x="111920" y="2959153"/>
                  <a:pt x="122626" y="2975212"/>
                </a:cubicBezTo>
                <a:cubicBezTo>
                  <a:pt x="130606" y="2987182"/>
                  <a:pt x="131725" y="3002507"/>
                  <a:pt x="136274" y="3016155"/>
                </a:cubicBezTo>
                <a:cubicBezTo>
                  <a:pt x="131725" y="3066197"/>
                  <a:pt x="131358" y="3116797"/>
                  <a:pt x="122626" y="3166281"/>
                </a:cubicBezTo>
                <a:cubicBezTo>
                  <a:pt x="103421" y="3275109"/>
                  <a:pt x="103721" y="3217739"/>
                  <a:pt x="68035" y="3289111"/>
                </a:cubicBezTo>
                <a:cubicBezTo>
                  <a:pt x="61601" y="3301978"/>
                  <a:pt x="58936" y="3316406"/>
                  <a:pt x="54387" y="3330054"/>
                </a:cubicBezTo>
                <a:cubicBezTo>
                  <a:pt x="58936" y="3357349"/>
                  <a:pt x="56796" y="3386653"/>
                  <a:pt x="68035" y="3411940"/>
                </a:cubicBezTo>
                <a:cubicBezTo>
                  <a:pt x="75874" y="3429577"/>
                  <a:pt x="97128" y="3437649"/>
                  <a:pt x="108978" y="3452884"/>
                </a:cubicBezTo>
                <a:cubicBezTo>
                  <a:pt x="163728" y="3523277"/>
                  <a:pt x="156625" y="3513938"/>
                  <a:pt x="177217" y="3575714"/>
                </a:cubicBezTo>
                <a:cubicBezTo>
                  <a:pt x="163539" y="3616748"/>
                  <a:pt x="165669" y="3622326"/>
                  <a:pt x="136274" y="3657600"/>
                </a:cubicBezTo>
                <a:cubicBezTo>
                  <a:pt x="123918" y="3672427"/>
                  <a:pt x="107180" y="3683308"/>
                  <a:pt x="95331" y="3698543"/>
                </a:cubicBezTo>
                <a:cubicBezTo>
                  <a:pt x="75191" y="3724438"/>
                  <a:pt x="40740" y="3780430"/>
                  <a:pt x="40740" y="3780430"/>
                </a:cubicBezTo>
                <a:cubicBezTo>
                  <a:pt x="22331" y="3854063"/>
                  <a:pt x="19223" y="3837316"/>
                  <a:pt x="40740" y="3930555"/>
                </a:cubicBezTo>
                <a:cubicBezTo>
                  <a:pt x="47210" y="3958590"/>
                  <a:pt x="44095" y="3996482"/>
                  <a:pt x="68035" y="4012442"/>
                </a:cubicBezTo>
                <a:lnTo>
                  <a:pt x="108978" y="4039737"/>
                </a:lnTo>
                <a:lnTo>
                  <a:pt x="136274" y="4121624"/>
                </a:lnTo>
                <a:lnTo>
                  <a:pt x="149922" y="4162567"/>
                </a:lnTo>
                <a:cubicBezTo>
                  <a:pt x="145373" y="4180764"/>
                  <a:pt x="144662" y="4200381"/>
                  <a:pt x="136274" y="4217158"/>
                </a:cubicBezTo>
                <a:cubicBezTo>
                  <a:pt x="121603" y="4246500"/>
                  <a:pt x="92057" y="4267923"/>
                  <a:pt x="81683" y="4299045"/>
                </a:cubicBezTo>
                <a:lnTo>
                  <a:pt x="54387" y="4380931"/>
                </a:lnTo>
                <a:cubicBezTo>
                  <a:pt x="49838" y="4394579"/>
                  <a:pt x="43561" y="4407768"/>
                  <a:pt x="40740" y="4421875"/>
                </a:cubicBezTo>
                <a:lnTo>
                  <a:pt x="27092" y="4490114"/>
                </a:lnTo>
                <a:cubicBezTo>
                  <a:pt x="31641" y="4535606"/>
                  <a:pt x="17703" y="4587100"/>
                  <a:pt x="40740" y="4626591"/>
                </a:cubicBezTo>
                <a:cubicBezTo>
                  <a:pt x="55237" y="4651444"/>
                  <a:pt x="122626" y="4653887"/>
                  <a:pt x="122626" y="4653887"/>
                </a:cubicBezTo>
                <a:cubicBezTo>
                  <a:pt x="127175" y="4667535"/>
                  <a:pt x="136274" y="4680444"/>
                  <a:pt x="136274" y="4694830"/>
                </a:cubicBezTo>
                <a:cubicBezTo>
                  <a:pt x="136274" y="4751457"/>
                  <a:pt x="121820" y="4836395"/>
                  <a:pt x="68035" y="4872251"/>
                </a:cubicBezTo>
                <a:lnTo>
                  <a:pt x="27092" y="4899546"/>
                </a:lnTo>
                <a:cubicBezTo>
                  <a:pt x="2240" y="4974102"/>
                  <a:pt x="-18801" y="5019570"/>
                  <a:pt x="27092" y="5117911"/>
                </a:cubicBezTo>
                <a:cubicBezTo>
                  <a:pt x="39259" y="5143984"/>
                  <a:pt x="108978" y="5145206"/>
                  <a:pt x="108978" y="5145206"/>
                </a:cubicBezTo>
                <a:cubicBezTo>
                  <a:pt x="118077" y="5158854"/>
                  <a:pt x="134463" y="5169847"/>
                  <a:pt x="136274" y="5186149"/>
                </a:cubicBezTo>
                <a:cubicBezTo>
                  <a:pt x="136339" y="5186732"/>
                  <a:pt x="123018" y="5291428"/>
                  <a:pt x="108978" y="5308979"/>
                </a:cubicBezTo>
                <a:cubicBezTo>
                  <a:pt x="98731" y="5321787"/>
                  <a:pt x="81683" y="5327176"/>
                  <a:pt x="68035" y="5336275"/>
                </a:cubicBezTo>
                <a:lnTo>
                  <a:pt x="40740" y="5418161"/>
                </a:lnTo>
                <a:lnTo>
                  <a:pt x="27092" y="5459105"/>
                </a:lnTo>
                <a:cubicBezTo>
                  <a:pt x="31641" y="5472753"/>
                  <a:pt x="34306" y="5487181"/>
                  <a:pt x="40740" y="5500048"/>
                </a:cubicBezTo>
                <a:cubicBezTo>
                  <a:pt x="59741" y="5538050"/>
                  <a:pt x="78794" y="5551750"/>
                  <a:pt x="108978" y="5581934"/>
                </a:cubicBezTo>
                <a:cubicBezTo>
                  <a:pt x="104429" y="5641074"/>
                  <a:pt x="106262" y="5701056"/>
                  <a:pt x="95331" y="5759355"/>
                </a:cubicBezTo>
                <a:cubicBezTo>
                  <a:pt x="92308" y="5775477"/>
                  <a:pt x="75371" y="5785628"/>
                  <a:pt x="68035" y="5800299"/>
                </a:cubicBezTo>
                <a:cubicBezTo>
                  <a:pt x="61601" y="5813166"/>
                  <a:pt x="58936" y="5827594"/>
                  <a:pt x="54387" y="5841242"/>
                </a:cubicBezTo>
                <a:cubicBezTo>
                  <a:pt x="58936" y="5891284"/>
                  <a:pt x="52145" y="5943698"/>
                  <a:pt x="68035" y="5991367"/>
                </a:cubicBezTo>
                <a:cubicBezTo>
                  <a:pt x="72584" y="6005015"/>
                  <a:pt x="97008" y="5997035"/>
                  <a:pt x="108978" y="6005015"/>
                </a:cubicBezTo>
                <a:cubicBezTo>
                  <a:pt x="125037" y="6015721"/>
                  <a:pt x="136274" y="6032310"/>
                  <a:pt x="149922" y="6045958"/>
                </a:cubicBezTo>
                <a:cubicBezTo>
                  <a:pt x="168230" y="6100887"/>
                  <a:pt x="177925" y="6109628"/>
                  <a:pt x="149922" y="6182436"/>
                </a:cubicBezTo>
                <a:cubicBezTo>
                  <a:pt x="138146" y="6213054"/>
                  <a:pt x="113528" y="6237027"/>
                  <a:pt x="95331" y="6264322"/>
                </a:cubicBezTo>
                <a:cubicBezTo>
                  <a:pt x="86232" y="6277970"/>
                  <a:pt x="73222" y="6289705"/>
                  <a:pt x="68035" y="6305266"/>
                </a:cubicBezTo>
                <a:lnTo>
                  <a:pt x="54387" y="6346209"/>
                </a:lnTo>
                <a:cubicBezTo>
                  <a:pt x="58936" y="6396251"/>
                  <a:pt x="53258" y="6448308"/>
                  <a:pt x="68035" y="6496334"/>
                </a:cubicBezTo>
                <a:cubicBezTo>
                  <a:pt x="72859" y="6512011"/>
                  <a:pt x="100285" y="6509721"/>
                  <a:pt x="108978" y="6523630"/>
                </a:cubicBezTo>
                <a:cubicBezTo>
                  <a:pt x="124227" y="6548029"/>
                  <a:pt x="136274" y="6605517"/>
                  <a:pt x="136274" y="6605517"/>
                </a:cubicBezTo>
                <a:lnTo>
                  <a:pt x="122626" y="66601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913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 name="Group 285"/>
          <p:cNvGrpSpPr/>
          <p:nvPr/>
        </p:nvGrpSpPr>
        <p:grpSpPr>
          <a:xfrm rot="10800000">
            <a:off x="299380" y="0"/>
            <a:ext cx="11651615" cy="6782358"/>
            <a:chOff x="103792" y="11168"/>
            <a:chExt cx="11719226" cy="6821714"/>
          </a:xfrm>
        </p:grpSpPr>
        <p:sp>
          <p:nvSpPr>
            <p:cNvPr id="5" name="Rectangle 4"/>
            <p:cNvSpPr/>
            <p:nvPr/>
          </p:nvSpPr>
          <p:spPr>
            <a:xfrm>
              <a:off x="103792" y="1380225"/>
              <a:ext cx="1726357" cy="3385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rot="16200000">
              <a:off x="10953373" y="4662050"/>
              <a:ext cx="1589115" cy="1501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p:cNvGrpSpPr/>
            <p:nvPr/>
          </p:nvGrpSpPr>
          <p:grpSpPr>
            <a:xfrm rot="16200000">
              <a:off x="7405" y="4870712"/>
              <a:ext cx="988002" cy="783305"/>
              <a:chOff x="1212992" y="1832610"/>
              <a:chExt cx="1447800" cy="1676400"/>
            </a:xfrm>
          </p:grpSpPr>
          <p:sp>
            <p:nvSpPr>
              <p:cNvPr id="9" name="Rectangle 8"/>
              <p:cNvSpPr/>
              <p:nvPr/>
            </p:nvSpPr>
            <p:spPr>
              <a:xfrm rot="5400000">
                <a:off x="622442" y="27279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5400000">
                <a:off x="792162" y="26517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5400000">
                <a:off x="1003442" y="2575560"/>
                <a:ext cx="1371600" cy="190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5400000">
                <a:off x="1536842" y="2080260"/>
                <a:ext cx="1371600" cy="876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0" name="Rectangle 279"/>
            <p:cNvSpPr/>
            <p:nvPr/>
          </p:nvSpPr>
          <p:spPr>
            <a:xfrm rot="5400000">
              <a:off x="6355590" y="-3536723"/>
              <a:ext cx="538517" cy="763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Rectangle 287"/>
            <p:cNvSpPr/>
            <p:nvPr/>
          </p:nvSpPr>
          <p:spPr>
            <a:xfrm rot="5400000">
              <a:off x="6355590" y="2746474"/>
              <a:ext cx="538517" cy="763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 15"/>
            <p:cNvGrpSpPr/>
            <p:nvPr/>
          </p:nvGrpSpPr>
          <p:grpSpPr>
            <a:xfrm>
              <a:off x="2354143" y="3900183"/>
              <a:ext cx="4113047" cy="854727"/>
              <a:chOff x="3863773" y="4045972"/>
              <a:chExt cx="4113047" cy="854727"/>
            </a:xfrm>
          </p:grpSpPr>
          <p:grpSp>
            <p:nvGrpSpPr>
              <p:cNvPr id="399" name="Group 398"/>
              <p:cNvGrpSpPr/>
              <p:nvPr/>
            </p:nvGrpSpPr>
            <p:grpSpPr>
              <a:xfrm>
                <a:off x="4705080" y="4276068"/>
                <a:ext cx="788843" cy="145052"/>
                <a:chOff x="7029339" y="4991850"/>
                <a:chExt cx="1827801" cy="190500"/>
              </a:xfrm>
            </p:grpSpPr>
            <p:grpSp>
              <p:nvGrpSpPr>
                <p:cNvPr id="415" name="Group 414"/>
                <p:cNvGrpSpPr/>
                <p:nvPr/>
              </p:nvGrpSpPr>
              <p:grpSpPr>
                <a:xfrm>
                  <a:off x="7029339" y="4991850"/>
                  <a:ext cx="457200" cy="190500"/>
                  <a:chOff x="3200400" y="2590800"/>
                  <a:chExt cx="533400" cy="228600"/>
                </a:xfrm>
              </p:grpSpPr>
              <p:sp>
                <p:nvSpPr>
                  <p:cNvPr id="425" name="Rectangle 42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6" name="Oval 42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6" name="Group 415"/>
                <p:cNvGrpSpPr/>
                <p:nvPr/>
              </p:nvGrpSpPr>
              <p:grpSpPr>
                <a:xfrm>
                  <a:off x="7501379" y="4991850"/>
                  <a:ext cx="457200" cy="190500"/>
                  <a:chOff x="3200400" y="2590800"/>
                  <a:chExt cx="533400" cy="228600"/>
                </a:xfrm>
              </p:grpSpPr>
              <p:sp>
                <p:nvSpPr>
                  <p:cNvPr id="423" name="Rectangle 42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Oval 42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7" name="Group 416"/>
                <p:cNvGrpSpPr/>
                <p:nvPr/>
              </p:nvGrpSpPr>
              <p:grpSpPr>
                <a:xfrm>
                  <a:off x="7958579" y="4991850"/>
                  <a:ext cx="457200" cy="190500"/>
                  <a:chOff x="3200400" y="2590800"/>
                  <a:chExt cx="533400" cy="228600"/>
                </a:xfrm>
              </p:grpSpPr>
              <p:sp>
                <p:nvSpPr>
                  <p:cNvPr id="421" name="Rectangle 4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Oval 4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8" name="Group 417"/>
                <p:cNvGrpSpPr/>
                <p:nvPr/>
              </p:nvGrpSpPr>
              <p:grpSpPr>
                <a:xfrm>
                  <a:off x="8399940" y="4991850"/>
                  <a:ext cx="457200" cy="190500"/>
                  <a:chOff x="3200400" y="2590800"/>
                  <a:chExt cx="533400" cy="228600"/>
                </a:xfrm>
              </p:grpSpPr>
              <p:sp>
                <p:nvSpPr>
                  <p:cNvPr id="419" name="Rectangle 4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Oval 4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00" name="Rectangle 399"/>
              <p:cNvSpPr/>
              <p:nvPr/>
            </p:nvSpPr>
            <p:spPr>
              <a:xfrm>
                <a:off x="5526969" y="404597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1" name="Rectangle 400"/>
              <p:cNvSpPr/>
              <p:nvPr/>
            </p:nvSpPr>
            <p:spPr>
              <a:xfrm>
                <a:off x="4690903" y="404886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02" name="Group 401"/>
              <p:cNvGrpSpPr/>
              <p:nvPr/>
            </p:nvGrpSpPr>
            <p:grpSpPr>
              <a:xfrm>
                <a:off x="5543611" y="4278945"/>
                <a:ext cx="788843" cy="145052"/>
                <a:chOff x="7029339" y="4991850"/>
                <a:chExt cx="1827801" cy="190500"/>
              </a:xfrm>
            </p:grpSpPr>
            <p:grpSp>
              <p:nvGrpSpPr>
                <p:cNvPr id="403" name="Group 402"/>
                <p:cNvGrpSpPr/>
                <p:nvPr/>
              </p:nvGrpSpPr>
              <p:grpSpPr>
                <a:xfrm>
                  <a:off x="7029339" y="4991850"/>
                  <a:ext cx="457200" cy="190500"/>
                  <a:chOff x="3200400" y="2590800"/>
                  <a:chExt cx="533400" cy="228600"/>
                </a:xfrm>
              </p:grpSpPr>
              <p:sp>
                <p:nvSpPr>
                  <p:cNvPr id="413" name="Rectangle 41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4" name="Oval 41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4" name="Group 403"/>
                <p:cNvGrpSpPr/>
                <p:nvPr/>
              </p:nvGrpSpPr>
              <p:grpSpPr>
                <a:xfrm>
                  <a:off x="7501379" y="4991850"/>
                  <a:ext cx="457200" cy="190500"/>
                  <a:chOff x="3200400" y="2590800"/>
                  <a:chExt cx="533400" cy="228600"/>
                </a:xfrm>
              </p:grpSpPr>
              <p:sp>
                <p:nvSpPr>
                  <p:cNvPr id="411" name="Rectangle 41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Oval 41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5" name="Group 404"/>
                <p:cNvGrpSpPr/>
                <p:nvPr/>
              </p:nvGrpSpPr>
              <p:grpSpPr>
                <a:xfrm>
                  <a:off x="7958579" y="4991850"/>
                  <a:ext cx="457200" cy="190500"/>
                  <a:chOff x="3200400" y="2590800"/>
                  <a:chExt cx="533400" cy="228600"/>
                </a:xfrm>
              </p:grpSpPr>
              <p:sp>
                <p:nvSpPr>
                  <p:cNvPr id="409" name="Rectangle 4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Oval 4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6" name="Group 405"/>
                <p:cNvGrpSpPr/>
                <p:nvPr/>
              </p:nvGrpSpPr>
              <p:grpSpPr>
                <a:xfrm>
                  <a:off x="8399940" y="4991850"/>
                  <a:ext cx="457200" cy="190500"/>
                  <a:chOff x="3200400" y="2590800"/>
                  <a:chExt cx="533400" cy="228600"/>
                </a:xfrm>
              </p:grpSpPr>
              <p:sp>
                <p:nvSpPr>
                  <p:cNvPr id="407" name="Rectangle 4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Oval 4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28" name="Group 427"/>
              <p:cNvGrpSpPr/>
              <p:nvPr/>
            </p:nvGrpSpPr>
            <p:grpSpPr>
              <a:xfrm>
                <a:off x="4705080" y="4755647"/>
                <a:ext cx="788843" cy="145052"/>
                <a:chOff x="7029339" y="4991850"/>
                <a:chExt cx="1827801" cy="190500"/>
              </a:xfrm>
            </p:grpSpPr>
            <p:grpSp>
              <p:nvGrpSpPr>
                <p:cNvPr id="444" name="Group 443"/>
                <p:cNvGrpSpPr/>
                <p:nvPr/>
              </p:nvGrpSpPr>
              <p:grpSpPr>
                <a:xfrm>
                  <a:off x="7029339" y="4991850"/>
                  <a:ext cx="457200" cy="190500"/>
                  <a:chOff x="3200400" y="2590800"/>
                  <a:chExt cx="533400" cy="228600"/>
                </a:xfrm>
              </p:grpSpPr>
              <p:sp>
                <p:nvSpPr>
                  <p:cNvPr id="454" name="Rectangle 45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5" name="Oval 45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5" name="Group 444"/>
                <p:cNvGrpSpPr/>
                <p:nvPr/>
              </p:nvGrpSpPr>
              <p:grpSpPr>
                <a:xfrm>
                  <a:off x="7501379" y="4991850"/>
                  <a:ext cx="457200" cy="190500"/>
                  <a:chOff x="3200400" y="2590800"/>
                  <a:chExt cx="533400" cy="228600"/>
                </a:xfrm>
              </p:grpSpPr>
              <p:sp>
                <p:nvSpPr>
                  <p:cNvPr id="452" name="Rectangle 4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3" name="Oval 4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6" name="Group 445"/>
                <p:cNvGrpSpPr/>
                <p:nvPr/>
              </p:nvGrpSpPr>
              <p:grpSpPr>
                <a:xfrm>
                  <a:off x="7958579" y="4991850"/>
                  <a:ext cx="457200" cy="190500"/>
                  <a:chOff x="3200400" y="2590800"/>
                  <a:chExt cx="533400" cy="228600"/>
                </a:xfrm>
              </p:grpSpPr>
              <p:sp>
                <p:nvSpPr>
                  <p:cNvPr id="450" name="Rectangle 4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Oval 4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7" name="Group 446"/>
                <p:cNvGrpSpPr/>
                <p:nvPr/>
              </p:nvGrpSpPr>
              <p:grpSpPr>
                <a:xfrm>
                  <a:off x="8399940" y="4991850"/>
                  <a:ext cx="457200" cy="190500"/>
                  <a:chOff x="3200400" y="2590800"/>
                  <a:chExt cx="533400" cy="228600"/>
                </a:xfrm>
              </p:grpSpPr>
              <p:sp>
                <p:nvSpPr>
                  <p:cNvPr id="448" name="Rectangle 4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9" name="Oval 4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29" name="Rectangle 428"/>
              <p:cNvSpPr/>
              <p:nvPr/>
            </p:nvSpPr>
            <p:spPr>
              <a:xfrm>
                <a:off x="5505703" y="451491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0" name="Rectangle 429"/>
              <p:cNvSpPr/>
              <p:nvPr/>
            </p:nvSpPr>
            <p:spPr>
              <a:xfrm>
                <a:off x="4690903" y="4528443"/>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31" name="Group 430"/>
              <p:cNvGrpSpPr/>
              <p:nvPr/>
            </p:nvGrpSpPr>
            <p:grpSpPr>
              <a:xfrm>
                <a:off x="5522345" y="4747891"/>
                <a:ext cx="788843" cy="145052"/>
                <a:chOff x="7029339" y="4991850"/>
                <a:chExt cx="1827801" cy="190500"/>
              </a:xfrm>
            </p:grpSpPr>
            <p:grpSp>
              <p:nvGrpSpPr>
                <p:cNvPr id="432" name="Group 431"/>
                <p:cNvGrpSpPr/>
                <p:nvPr/>
              </p:nvGrpSpPr>
              <p:grpSpPr>
                <a:xfrm>
                  <a:off x="7029339" y="4991850"/>
                  <a:ext cx="457200" cy="190500"/>
                  <a:chOff x="3200400" y="2590800"/>
                  <a:chExt cx="533400" cy="228600"/>
                </a:xfrm>
              </p:grpSpPr>
              <p:sp>
                <p:nvSpPr>
                  <p:cNvPr id="442" name="Rectangle 44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3" name="Oval 44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3" name="Group 432"/>
                <p:cNvGrpSpPr/>
                <p:nvPr/>
              </p:nvGrpSpPr>
              <p:grpSpPr>
                <a:xfrm>
                  <a:off x="7501379" y="4991850"/>
                  <a:ext cx="457200" cy="190500"/>
                  <a:chOff x="3200400" y="2590800"/>
                  <a:chExt cx="533400" cy="228600"/>
                </a:xfrm>
              </p:grpSpPr>
              <p:sp>
                <p:nvSpPr>
                  <p:cNvPr id="440" name="Rectangle 4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1" name="Oval 4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4" name="Group 433"/>
                <p:cNvGrpSpPr/>
                <p:nvPr/>
              </p:nvGrpSpPr>
              <p:grpSpPr>
                <a:xfrm>
                  <a:off x="7958579" y="4991850"/>
                  <a:ext cx="457200" cy="190500"/>
                  <a:chOff x="3200400" y="2590800"/>
                  <a:chExt cx="533400" cy="228600"/>
                </a:xfrm>
              </p:grpSpPr>
              <p:sp>
                <p:nvSpPr>
                  <p:cNvPr id="438" name="Rectangle 4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9" name="Oval 4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5" name="Group 434"/>
                <p:cNvGrpSpPr/>
                <p:nvPr/>
              </p:nvGrpSpPr>
              <p:grpSpPr>
                <a:xfrm>
                  <a:off x="8399940" y="4991850"/>
                  <a:ext cx="457200" cy="190500"/>
                  <a:chOff x="3200400" y="2590800"/>
                  <a:chExt cx="533400" cy="228600"/>
                </a:xfrm>
              </p:grpSpPr>
              <p:sp>
                <p:nvSpPr>
                  <p:cNvPr id="436" name="Rectangle 4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7" name="Oval 4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87" name="Rectangle 486"/>
              <p:cNvSpPr/>
              <p:nvPr/>
            </p:nvSpPr>
            <p:spPr>
              <a:xfrm>
                <a:off x="3871109" y="4520740"/>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9" name="Group 488"/>
              <p:cNvGrpSpPr/>
              <p:nvPr/>
            </p:nvGrpSpPr>
            <p:grpSpPr>
              <a:xfrm>
                <a:off x="3887751" y="4753713"/>
                <a:ext cx="788843" cy="145052"/>
                <a:chOff x="7029339" y="4991850"/>
                <a:chExt cx="1827801" cy="190500"/>
              </a:xfrm>
            </p:grpSpPr>
            <p:grpSp>
              <p:nvGrpSpPr>
                <p:cNvPr id="490" name="Group 489"/>
                <p:cNvGrpSpPr/>
                <p:nvPr/>
              </p:nvGrpSpPr>
              <p:grpSpPr>
                <a:xfrm>
                  <a:off x="7029339" y="4991850"/>
                  <a:ext cx="457200" cy="190500"/>
                  <a:chOff x="3200400" y="2590800"/>
                  <a:chExt cx="533400" cy="228600"/>
                </a:xfrm>
              </p:grpSpPr>
              <p:sp>
                <p:nvSpPr>
                  <p:cNvPr id="500" name="Rectangle 49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1" name="Oval 50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1" name="Group 490"/>
                <p:cNvGrpSpPr/>
                <p:nvPr/>
              </p:nvGrpSpPr>
              <p:grpSpPr>
                <a:xfrm>
                  <a:off x="7501379" y="4991850"/>
                  <a:ext cx="457200" cy="190500"/>
                  <a:chOff x="3200400" y="2590800"/>
                  <a:chExt cx="533400" cy="228600"/>
                </a:xfrm>
              </p:grpSpPr>
              <p:sp>
                <p:nvSpPr>
                  <p:cNvPr id="498" name="Rectangle 4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9" name="Oval 4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2" name="Group 491"/>
                <p:cNvGrpSpPr/>
                <p:nvPr/>
              </p:nvGrpSpPr>
              <p:grpSpPr>
                <a:xfrm>
                  <a:off x="7958579" y="4991850"/>
                  <a:ext cx="457200" cy="190500"/>
                  <a:chOff x="3200400" y="2590800"/>
                  <a:chExt cx="533400" cy="228600"/>
                </a:xfrm>
              </p:grpSpPr>
              <p:sp>
                <p:nvSpPr>
                  <p:cNvPr id="496" name="Rectangle 4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7" name="Oval 4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3" name="Group 492"/>
                <p:cNvGrpSpPr/>
                <p:nvPr/>
              </p:nvGrpSpPr>
              <p:grpSpPr>
                <a:xfrm>
                  <a:off x="8399940" y="4991850"/>
                  <a:ext cx="457200" cy="190500"/>
                  <a:chOff x="3200400" y="2590800"/>
                  <a:chExt cx="533400" cy="228600"/>
                </a:xfrm>
              </p:grpSpPr>
              <p:sp>
                <p:nvSpPr>
                  <p:cNvPr id="494" name="Rectangle 4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5" name="Oval 4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72" name="Rectangle 571"/>
              <p:cNvSpPr/>
              <p:nvPr/>
            </p:nvSpPr>
            <p:spPr>
              <a:xfrm>
                <a:off x="3863773" y="4055797"/>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3" name="Group 572"/>
              <p:cNvGrpSpPr/>
              <p:nvPr/>
            </p:nvGrpSpPr>
            <p:grpSpPr>
              <a:xfrm>
                <a:off x="3880415" y="4288770"/>
                <a:ext cx="788843" cy="145052"/>
                <a:chOff x="7029339" y="4991850"/>
                <a:chExt cx="1827801" cy="190500"/>
              </a:xfrm>
            </p:grpSpPr>
            <p:grpSp>
              <p:nvGrpSpPr>
                <p:cNvPr id="574" name="Group 573"/>
                <p:cNvGrpSpPr/>
                <p:nvPr/>
              </p:nvGrpSpPr>
              <p:grpSpPr>
                <a:xfrm>
                  <a:off x="7029339" y="4991850"/>
                  <a:ext cx="457200" cy="190500"/>
                  <a:chOff x="3200400" y="2590800"/>
                  <a:chExt cx="533400" cy="228600"/>
                </a:xfrm>
              </p:grpSpPr>
              <p:sp>
                <p:nvSpPr>
                  <p:cNvPr id="584" name="Rectangle 58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5" name="Oval 58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5" name="Group 574"/>
                <p:cNvGrpSpPr/>
                <p:nvPr/>
              </p:nvGrpSpPr>
              <p:grpSpPr>
                <a:xfrm>
                  <a:off x="7501379" y="4991850"/>
                  <a:ext cx="457200" cy="190500"/>
                  <a:chOff x="3200400" y="2590800"/>
                  <a:chExt cx="533400" cy="228600"/>
                </a:xfrm>
              </p:grpSpPr>
              <p:sp>
                <p:nvSpPr>
                  <p:cNvPr id="582" name="Rectangle 58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3" name="Oval 58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6" name="Group 575"/>
                <p:cNvGrpSpPr/>
                <p:nvPr/>
              </p:nvGrpSpPr>
              <p:grpSpPr>
                <a:xfrm>
                  <a:off x="7958579" y="4991850"/>
                  <a:ext cx="457200" cy="190500"/>
                  <a:chOff x="3200400" y="2590800"/>
                  <a:chExt cx="533400" cy="228600"/>
                </a:xfrm>
              </p:grpSpPr>
              <p:sp>
                <p:nvSpPr>
                  <p:cNvPr id="580" name="Rectangle 5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Oval 5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7" name="Group 576"/>
                <p:cNvGrpSpPr/>
                <p:nvPr/>
              </p:nvGrpSpPr>
              <p:grpSpPr>
                <a:xfrm>
                  <a:off x="8399940" y="4991850"/>
                  <a:ext cx="457200" cy="190500"/>
                  <a:chOff x="3200400" y="2590800"/>
                  <a:chExt cx="533400" cy="228600"/>
                </a:xfrm>
              </p:grpSpPr>
              <p:sp>
                <p:nvSpPr>
                  <p:cNvPr id="578" name="Rectangle 5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9" name="Oval 5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86" name="Rectangle 585"/>
              <p:cNvSpPr/>
              <p:nvPr/>
            </p:nvSpPr>
            <p:spPr>
              <a:xfrm>
                <a:off x="6358670" y="404861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87" name="Group 586"/>
              <p:cNvGrpSpPr/>
              <p:nvPr/>
            </p:nvGrpSpPr>
            <p:grpSpPr>
              <a:xfrm>
                <a:off x="6375312" y="4281592"/>
                <a:ext cx="788843" cy="145052"/>
                <a:chOff x="7029339" y="4991850"/>
                <a:chExt cx="1827801" cy="190500"/>
              </a:xfrm>
            </p:grpSpPr>
            <p:grpSp>
              <p:nvGrpSpPr>
                <p:cNvPr id="588" name="Group 587"/>
                <p:cNvGrpSpPr/>
                <p:nvPr/>
              </p:nvGrpSpPr>
              <p:grpSpPr>
                <a:xfrm>
                  <a:off x="7029339" y="4991850"/>
                  <a:ext cx="457200" cy="190500"/>
                  <a:chOff x="3200400" y="2590800"/>
                  <a:chExt cx="533400" cy="228600"/>
                </a:xfrm>
              </p:grpSpPr>
              <p:sp>
                <p:nvSpPr>
                  <p:cNvPr id="598" name="Rectangle 5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Oval 5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9" name="Group 588"/>
                <p:cNvGrpSpPr/>
                <p:nvPr/>
              </p:nvGrpSpPr>
              <p:grpSpPr>
                <a:xfrm>
                  <a:off x="7501379" y="4991850"/>
                  <a:ext cx="457200" cy="190500"/>
                  <a:chOff x="3200400" y="2590800"/>
                  <a:chExt cx="533400" cy="228600"/>
                </a:xfrm>
              </p:grpSpPr>
              <p:sp>
                <p:nvSpPr>
                  <p:cNvPr id="596" name="Rectangle 5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Oval 5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0" name="Group 589"/>
                <p:cNvGrpSpPr/>
                <p:nvPr/>
              </p:nvGrpSpPr>
              <p:grpSpPr>
                <a:xfrm>
                  <a:off x="7958579" y="4991850"/>
                  <a:ext cx="457200" cy="190500"/>
                  <a:chOff x="3200400" y="2590800"/>
                  <a:chExt cx="533400" cy="228600"/>
                </a:xfrm>
              </p:grpSpPr>
              <p:sp>
                <p:nvSpPr>
                  <p:cNvPr id="594" name="Rectangle 5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Oval 5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1" name="Group 590"/>
                <p:cNvGrpSpPr/>
                <p:nvPr/>
              </p:nvGrpSpPr>
              <p:grpSpPr>
                <a:xfrm>
                  <a:off x="8399940" y="4991850"/>
                  <a:ext cx="457200" cy="190500"/>
                  <a:chOff x="3200400" y="2590800"/>
                  <a:chExt cx="533400" cy="228600"/>
                </a:xfrm>
              </p:grpSpPr>
              <p:sp>
                <p:nvSpPr>
                  <p:cNvPr id="592" name="Rectangle 5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3" name="Oval 5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00" name="Rectangle 599"/>
              <p:cNvSpPr/>
              <p:nvPr/>
            </p:nvSpPr>
            <p:spPr>
              <a:xfrm>
                <a:off x="6337404" y="4517565"/>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01" name="Group 600"/>
              <p:cNvGrpSpPr/>
              <p:nvPr/>
            </p:nvGrpSpPr>
            <p:grpSpPr>
              <a:xfrm>
                <a:off x="6354046" y="4750538"/>
                <a:ext cx="788843" cy="145052"/>
                <a:chOff x="7029339" y="4991850"/>
                <a:chExt cx="1827801" cy="190500"/>
              </a:xfrm>
            </p:grpSpPr>
            <p:grpSp>
              <p:nvGrpSpPr>
                <p:cNvPr id="602" name="Group 601"/>
                <p:cNvGrpSpPr/>
                <p:nvPr/>
              </p:nvGrpSpPr>
              <p:grpSpPr>
                <a:xfrm>
                  <a:off x="7029339" y="4991850"/>
                  <a:ext cx="457200" cy="190500"/>
                  <a:chOff x="3200400" y="2590800"/>
                  <a:chExt cx="533400" cy="228600"/>
                </a:xfrm>
              </p:grpSpPr>
              <p:sp>
                <p:nvSpPr>
                  <p:cNvPr id="612" name="Rectangle 61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3" name="Oval 61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3" name="Group 602"/>
                <p:cNvGrpSpPr/>
                <p:nvPr/>
              </p:nvGrpSpPr>
              <p:grpSpPr>
                <a:xfrm>
                  <a:off x="7501379" y="4991850"/>
                  <a:ext cx="457200" cy="190500"/>
                  <a:chOff x="3200400" y="2590800"/>
                  <a:chExt cx="533400" cy="228600"/>
                </a:xfrm>
              </p:grpSpPr>
              <p:sp>
                <p:nvSpPr>
                  <p:cNvPr id="610" name="Rectangle 6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1" name="Oval 6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4" name="Group 603"/>
                <p:cNvGrpSpPr/>
                <p:nvPr/>
              </p:nvGrpSpPr>
              <p:grpSpPr>
                <a:xfrm>
                  <a:off x="7958579" y="4991850"/>
                  <a:ext cx="457200" cy="190500"/>
                  <a:chOff x="3200400" y="2590800"/>
                  <a:chExt cx="533400" cy="228600"/>
                </a:xfrm>
              </p:grpSpPr>
              <p:sp>
                <p:nvSpPr>
                  <p:cNvPr id="608" name="Rectangle 60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Oval 60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5" name="Group 604"/>
                <p:cNvGrpSpPr/>
                <p:nvPr/>
              </p:nvGrpSpPr>
              <p:grpSpPr>
                <a:xfrm>
                  <a:off x="8399940" y="4991850"/>
                  <a:ext cx="457200" cy="190500"/>
                  <a:chOff x="3200400" y="2590800"/>
                  <a:chExt cx="533400" cy="228600"/>
                </a:xfrm>
              </p:grpSpPr>
              <p:sp>
                <p:nvSpPr>
                  <p:cNvPr id="606" name="Rectangle 6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7" name="Oval 6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14" name="Rectangle 613"/>
              <p:cNvSpPr/>
              <p:nvPr/>
            </p:nvSpPr>
            <p:spPr>
              <a:xfrm>
                <a:off x="7171335" y="405194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15" name="Group 614"/>
              <p:cNvGrpSpPr/>
              <p:nvPr/>
            </p:nvGrpSpPr>
            <p:grpSpPr>
              <a:xfrm>
                <a:off x="7187977" y="4284915"/>
                <a:ext cx="788843" cy="145052"/>
                <a:chOff x="7029339" y="4991850"/>
                <a:chExt cx="1827801" cy="190500"/>
              </a:xfrm>
            </p:grpSpPr>
            <p:grpSp>
              <p:nvGrpSpPr>
                <p:cNvPr id="616" name="Group 615"/>
                <p:cNvGrpSpPr/>
                <p:nvPr/>
              </p:nvGrpSpPr>
              <p:grpSpPr>
                <a:xfrm>
                  <a:off x="7029339" y="4991850"/>
                  <a:ext cx="457200" cy="190500"/>
                  <a:chOff x="3200400" y="2590800"/>
                  <a:chExt cx="533400" cy="228600"/>
                </a:xfrm>
              </p:grpSpPr>
              <p:sp>
                <p:nvSpPr>
                  <p:cNvPr id="626" name="Rectangle 6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Oval 6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7" name="Group 616"/>
                <p:cNvGrpSpPr/>
                <p:nvPr/>
              </p:nvGrpSpPr>
              <p:grpSpPr>
                <a:xfrm>
                  <a:off x="7501379" y="4991850"/>
                  <a:ext cx="457200" cy="190500"/>
                  <a:chOff x="3200400" y="2590800"/>
                  <a:chExt cx="533400" cy="228600"/>
                </a:xfrm>
              </p:grpSpPr>
              <p:sp>
                <p:nvSpPr>
                  <p:cNvPr id="624" name="Rectangle 6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Oval 6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8" name="Group 617"/>
                <p:cNvGrpSpPr/>
                <p:nvPr/>
              </p:nvGrpSpPr>
              <p:grpSpPr>
                <a:xfrm>
                  <a:off x="7958579" y="4991850"/>
                  <a:ext cx="457200" cy="190500"/>
                  <a:chOff x="3200400" y="2590800"/>
                  <a:chExt cx="533400" cy="228600"/>
                </a:xfrm>
              </p:grpSpPr>
              <p:sp>
                <p:nvSpPr>
                  <p:cNvPr id="622" name="Rectangle 6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3" name="Oval 6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9" name="Group 618"/>
                <p:cNvGrpSpPr/>
                <p:nvPr/>
              </p:nvGrpSpPr>
              <p:grpSpPr>
                <a:xfrm>
                  <a:off x="8399940" y="4991850"/>
                  <a:ext cx="457200" cy="190500"/>
                  <a:chOff x="3200400" y="2590800"/>
                  <a:chExt cx="533400" cy="228600"/>
                </a:xfrm>
              </p:grpSpPr>
              <p:sp>
                <p:nvSpPr>
                  <p:cNvPr id="620" name="Rectangle 6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1" name="Oval 6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28" name="Rectangle 627"/>
              <p:cNvSpPr/>
              <p:nvPr/>
            </p:nvSpPr>
            <p:spPr>
              <a:xfrm>
                <a:off x="7150069" y="452088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29" name="Group 628"/>
              <p:cNvGrpSpPr/>
              <p:nvPr/>
            </p:nvGrpSpPr>
            <p:grpSpPr>
              <a:xfrm>
                <a:off x="7166711" y="4753861"/>
                <a:ext cx="788843" cy="145052"/>
                <a:chOff x="7029339" y="4991850"/>
                <a:chExt cx="1827801" cy="190500"/>
              </a:xfrm>
            </p:grpSpPr>
            <p:grpSp>
              <p:nvGrpSpPr>
                <p:cNvPr id="630" name="Group 629"/>
                <p:cNvGrpSpPr/>
                <p:nvPr/>
              </p:nvGrpSpPr>
              <p:grpSpPr>
                <a:xfrm>
                  <a:off x="7029339" y="4991850"/>
                  <a:ext cx="457200" cy="190500"/>
                  <a:chOff x="3200400" y="2590800"/>
                  <a:chExt cx="533400" cy="228600"/>
                </a:xfrm>
              </p:grpSpPr>
              <p:sp>
                <p:nvSpPr>
                  <p:cNvPr id="640" name="Rectangle 63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1" name="Oval 64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1" name="Group 630"/>
                <p:cNvGrpSpPr/>
                <p:nvPr/>
              </p:nvGrpSpPr>
              <p:grpSpPr>
                <a:xfrm>
                  <a:off x="7501379" y="4991850"/>
                  <a:ext cx="457200" cy="190500"/>
                  <a:chOff x="3200400" y="2590800"/>
                  <a:chExt cx="533400" cy="228600"/>
                </a:xfrm>
              </p:grpSpPr>
              <p:sp>
                <p:nvSpPr>
                  <p:cNvPr id="638" name="Rectangle 6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9" name="Oval 6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2" name="Group 631"/>
                <p:cNvGrpSpPr/>
                <p:nvPr/>
              </p:nvGrpSpPr>
              <p:grpSpPr>
                <a:xfrm>
                  <a:off x="7958579" y="4991850"/>
                  <a:ext cx="457200" cy="190500"/>
                  <a:chOff x="3200400" y="2590800"/>
                  <a:chExt cx="533400" cy="228600"/>
                </a:xfrm>
              </p:grpSpPr>
              <p:sp>
                <p:nvSpPr>
                  <p:cNvPr id="636" name="Rectangle 6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7" name="Oval 6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3" name="Group 632"/>
                <p:cNvGrpSpPr/>
                <p:nvPr/>
              </p:nvGrpSpPr>
              <p:grpSpPr>
                <a:xfrm>
                  <a:off x="8399940" y="4991850"/>
                  <a:ext cx="457200" cy="190500"/>
                  <a:chOff x="3200400" y="2590800"/>
                  <a:chExt cx="533400" cy="228600"/>
                </a:xfrm>
              </p:grpSpPr>
              <p:sp>
                <p:nvSpPr>
                  <p:cNvPr id="634" name="Rectangle 6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5" name="Oval 6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642" name="Group 641"/>
            <p:cNvGrpSpPr/>
            <p:nvPr/>
          </p:nvGrpSpPr>
          <p:grpSpPr>
            <a:xfrm rot="10800000">
              <a:off x="2369878" y="1465041"/>
              <a:ext cx="4113047" cy="854727"/>
              <a:chOff x="3863773" y="4045972"/>
              <a:chExt cx="4113047" cy="854727"/>
            </a:xfrm>
          </p:grpSpPr>
          <p:grpSp>
            <p:nvGrpSpPr>
              <p:cNvPr id="643" name="Group 642"/>
              <p:cNvGrpSpPr/>
              <p:nvPr/>
            </p:nvGrpSpPr>
            <p:grpSpPr>
              <a:xfrm>
                <a:off x="4705080" y="4276068"/>
                <a:ext cx="788843" cy="145052"/>
                <a:chOff x="7029339" y="4991850"/>
                <a:chExt cx="1827801" cy="190500"/>
              </a:xfrm>
            </p:grpSpPr>
            <p:grpSp>
              <p:nvGrpSpPr>
                <p:cNvPr id="771" name="Group 770"/>
                <p:cNvGrpSpPr/>
                <p:nvPr/>
              </p:nvGrpSpPr>
              <p:grpSpPr>
                <a:xfrm>
                  <a:off x="7029339" y="4991850"/>
                  <a:ext cx="457200" cy="190500"/>
                  <a:chOff x="3200400" y="2590800"/>
                  <a:chExt cx="533400" cy="228600"/>
                </a:xfrm>
              </p:grpSpPr>
              <p:sp>
                <p:nvSpPr>
                  <p:cNvPr id="781" name="Rectangle 78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2" name="Oval 78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2" name="Group 771"/>
                <p:cNvGrpSpPr/>
                <p:nvPr/>
              </p:nvGrpSpPr>
              <p:grpSpPr>
                <a:xfrm>
                  <a:off x="7501379" y="4991850"/>
                  <a:ext cx="457200" cy="190500"/>
                  <a:chOff x="3200400" y="2590800"/>
                  <a:chExt cx="533400" cy="228600"/>
                </a:xfrm>
              </p:grpSpPr>
              <p:sp>
                <p:nvSpPr>
                  <p:cNvPr id="779" name="Rectangle 7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0" name="Oval 7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3" name="Group 772"/>
                <p:cNvGrpSpPr/>
                <p:nvPr/>
              </p:nvGrpSpPr>
              <p:grpSpPr>
                <a:xfrm>
                  <a:off x="7958579" y="4991850"/>
                  <a:ext cx="457200" cy="190500"/>
                  <a:chOff x="3200400" y="2590800"/>
                  <a:chExt cx="533400" cy="228600"/>
                </a:xfrm>
              </p:grpSpPr>
              <p:sp>
                <p:nvSpPr>
                  <p:cNvPr id="777" name="Rectangle 7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8" name="Oval 7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4" name="Group 773"/>
                <p:cNvGrpSpPr/>
                <p:nvPr/>
              </p:nvGrpSpPr>
              <p:grpSpPr>
                <a:xfrm>
                  <a:off x="8399940" y="4991850"/>
                  <a:ext cx="457200" cy="190500"/>
                  <a:chOff x="3200400" y="2590800"/>
                  <a:chExt cx="533400" cy="228600"/>
                </a:xfrm>
              </p:grpSpPr>
              <p:sp>
                <p:nvSpPr>
                  <p:cNvPr id="775" name="Rectangle 7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6" name="Oval 7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44" name="Rectangle 643"/>
              <p:cNvSpPr/>
              <p:nvPr/>
            </p:nvSpPr>
            <p:spPr>
              <a:xfrm>
                <a:off x="5526969" y="404597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Rectangle 644"/>
              <p:cNvSpPr/>
              <p:nvPr/>
            </p:nvSpPr>
            <p:spPr>
              <a:xfrm>
                <a:off x="4690903" y="404886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46" name="Group 645"/>
              <p:cNvGrpSpPr/>
              <p:nvPr/>
            </p:nvGrpSpPr>
            <p:grpSpPr>
              <a:xfrm>
                <a:off x="5543611" y="4278945"/>
                <a:ext cx="788843" cy="145052"/>
                <a:chOff x="7029339" y="4991850"/>
                <a:chExt cx="1827801" cy="190500"/>
              </a:xfrm>
            </p:grpSpPr>
            <p:grpSp>
              <p:nvGrpSpPr>
                <p:cNvPr id="759" name="Group 758"/>
                <p:cNvGrpSpPr/>
                <p:nvPr/>
              </p:nvGrpSpPr>
              <p:grpSpPr>
                <a:xfrm>
                  <a:off x="7029339" y="4991850"/>
                  <a:ext cx="457200" cy="190500"/>
                  <a:chOff x="3200400" y="2590800"/>
                  <a:chExt cx="533400" cy="228600"/>
                </a:xfrm>
              </p:grpSpPr>
              <p:sp>
                <p:nvSpPr>
                  <p:cNvPr id="769" name="Rectangle 7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0" name="Oval 7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0" name="Group 759"/>
                <p:cNvGrpSpPr/>
                <p:nvPr/>
              </p:nvGrpSpPr>
              <p:grpSpPr>
                <a:xfrm>
                  <a:off x="7501379" y="4991850"/>
                  <a:ext cx="457200" cy="190500"/>
                  <a:chOff x="3200400" y="2590800"/>
                  <a:chExt cx="533400" cy="228600"/>
                </a:xfrm>
              </p:grpSpPr>
              <p:sp>
                <p:nvSpPr>
                  <p:cNvPr id="767" name="Rectangle 7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8" name="Oval 7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1" name="Group 760"/>
                <p:cNvGrpSpPr/>
                <p:nvPr/>
              </p:nvGrpSpPr>
              <p:grpSpPr>
                <a:xfrm>
                  <a:off x="7958579" y="4991850"/>
                  <a:ext cx="457200" cy="190500"/>
                  <a:chOff x="3200400" y="2590800"/>
                  <a:chExt cx="533400" cy="228600"/>
                </a:xfrm>
              </p:grpSpPr>
              <p:sp>
                <p:nvSpPr>
                  <p:cNvPr id="765" name="Rectangle 76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6" name="Oval 76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2" name="Group 761"/>
                <p:cNvGrpSpPr/>
                <p:nvPr/>
              </p:nvGrpSpPr>
              <p:grpSpPr>
                <a:xfrm>
                  <a:off x="8399940" y="4991850"/>
                  <a:ext cx="457200" cy="190500"/>
                  <a:chOff x="3200400" y="2590800"/>
                  <a:chExt cx="533400" cy="228600"/>
                </a:xfrm>
              </p:grpSpPr>
              <p:sp>
                <p:nvSpPr>
                  <p:cNvPr id="763" name="Rectangle 76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4" name="Oval 76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647" name="Group 646"/>
              <p:cNvGrpSpPr/>
              <p:nvPr/>
            </p:nvGrpSpPr>
            <p:grpSpPr>
              <a:xfrm>
                <a:off x="4705080" y="4755647"/>
                <a:ext cx="788843" cy="145052"/>
                <a:chOff x="7029339" y="4991850"/>
                <a:chExt cx="1827801" cy="190500"/>
              </a:xfrm>
            </p:grpSpPr>
            <p:grpSp>
              <p:nvGrpSpPr>
                <p:cNvPr id="747" name="Group 746"/>
                <p:cNvGrpSpPr/>
                <p:nvPr/>
              </p:nvGrpSpPr>
              <p:grpSpPr>
                <a:xfrm>
                  <a:off x="7029339" y="4991850"/>
                  <a:ext cx="457200" cy="190500"/>
                  <a:chOff x="3200400" y="2590800"/>
                  <a:chExt cx="533400" cy="228600"/>
                </a:xfrm>
              </p:grpSpPr>
              <p:sp>
                <p:nvSpPr>
                  <p:cNvPr id="757" name="Rectangle 75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8" name="Oval 75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8" name="Group 747"/>
                <p:cNvGrpSpPr/>
                <p:nvPr/>
              </p:nvGrpSpPr>
              <p:grpSpPr>
                <a:xfrm>
                  <a:off x="7501379" y="4991850"/>
                  <a:ext cx="457200" cy="190500"/>
                  <a:chOff x="3200400" y="2590800"/>
                  <a:chExt cx="533400" cy="228600"/>
                </a:xfrm>
              </p:grpSpPr>
              <p:sp>
                <p:nvSpPr>
                  <p:cNvPr id="755" name="Rectangle 75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6" name="Oval 75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9" name="Group 748"/>
                <p:cNvGrpSpPr/>
                <p:nvPr/>
              </p:nvGrpSpPr>
              <p:grpSpPr>
                <a:xfrm>
                  <a:off x="7958579" y="4991850"/>
                  <a:ext cx="457200" cy="190500"/>
                  <a:chOff x="3200400" y="2590800"/>
                  <a:chExt cx="533400" cy="228600"/>
                </a:xfrm>
              </p:grpSpPr>
              <p:sp>
                <p:nvSpPr>
                  <p:cNvPr id="753" name="Rectangle 75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4" name="Oval 75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50" name="Group 749"/>
                <p:cNvGrpSpPr/>
                <p:nvPr/>
              </p:nvGrpSpPr>
              <p:grpSpPr>
                <a:xfrm>
                  <a:off x="8399940" y="4991850"/>
                  <a:ext cx="457200" cy="190500"/>
                  <a:chOff x="3200400" y="2590800"/>
                  <a:chExt cx="533400" cy="228600"/>
                </a:xfrm>
              </p:grpSpPr>
              <p:sp>
                <p:nvSpPr>
                  <p:cNvPr id="751" name="Rectangle 75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2" name="Oval 75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48" name="Rectangle 647"/>
              <p:cNvSpPr/>
              <p:nvPr/>
            </p:nvSpPr>
            <p:spPr>
              <a:xfrm>
                <a:off x="5505703" y="451491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9" name="Rectangle 648"/>
              <p:cNvSpPr/>
              <p:nvPr/>
            </p:nvSpPr>
            <p:spPr>
              <a:xfrm>
                <a:off x="4690903" y="4528443"/>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0" name="Group 649"/>
              <p:cNvGrpSpPr/>
              <p:nvPr/>
            </p:nvGrpSpPr>
            <p:grpSpPr>
              <a:xfrm>
                <a:off x="5522345" y="4747891"/>
                <a:ext cx="788843" cy="145052"/>
                <a:chOff x="7029339" y="4991850"/>
                <a:chExt cx="1827801" cy="190500"/>
              </a:xfrm>
            </p:grpSpPr>
            <p:grpSp>
              <p:nvGrpSpPr>
                <p:cNvPr id="735" name="Group 734"/>
                <p:cNvGrpSpPr/>
                <p:nvPr/>
              </p:nvGrpSpPr>
              <p:grpSpPr>
                <a:xfrm>
                  <a:off x="7029339" y="4991850"/>
                  <a:ext cx="457200" cy="190500"/>
                  <a:chOff x="3200400" y="2590800"/>
                  <a:chExt cx="533400" cy="228600"/>
                </a:xfrm>
              </p:grpSpPr>
              <p:sp>
                <p:nvSpPr>
                  <p:cNvPr id="745" name="Rectangle 74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6" name="Oval 74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6" name="Group 735"/>
                <p:cNvGrpSpPr/>
                <p:nvPr/>
              </p:nvGrpSpPr>
              <p:grpSpPr>
                <a:xfrm>
                  <a:off x="7501379" y="4991850"/>
                  <a:ext cx="457200" cy="190500"/>
                  <a:chOff x="3200400" y="2590800"/>
                  <a:chExt cx="533400" cy="228600"/>
                </a:xfrm>
              </p:grpSpPr>
              <p:sp>
                <p:nvSpPr>
                  <p:cNvPr id="743" name="Rectangle 74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4" name="Oval 74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7" name="Group 736"/>
                <p:cNvGrpSpPr/>
                <p:nvPr/>
              </p:nvGrpSpPr>
              <p:grpSpPr>
                <a:xfrm>
                  <a:off x="7958579" y="4991850"/>
                  <a:ext cx="457200" cy="190500"/>
                  <a:chOff x="3200400" y="2590800"/>
                  <a:chExt cx="533400" cy="228600"/>
                </a:xfrm>
              </p:grpSpPr>
              <p:sp>
                <p:nvSpPr>
                  <p:cNvPr id="741" name="Rectangle 74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2" name="Oval 74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38" name="Group 737"/>
                <p:cNvGrpSpPr/>
                <p:nvPr/>
              </p:nvGrpSpPr>
              <p:grpSpPr>
                <a:xfrm>
                  <a:off x="8399940" y="4991850"/>
                  <a:ext cx="457200" cy="190500"/>
                  <a:chOff x="3200400" y="2590800"/>
                  <a:chExt cx="533400" cy="228600"/>
                </a:xfrm>
              </p:grpSpPr>
              <p:sp>
                <p:nvSpPr>
                  <p:cNvPr id="739" name="Rectangle 73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0" name="Oval 73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1" name="Rectangle 650"/>
              <p:cNvSpPr/>
              <p:nvPr/>
            </p:nvSpPr>
            <p:spPr>
              <a:xfrm>
                <a:off x="3871109" y="4520740"/>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2" name="Group 651"/>
              <p:cNvGrpSpPr/>
              <p:nvPr/>
            </p:nvGrpSpPr>
            <p:grpSpPr>
              <a:xfrm>
                <a:off x="3887751" y="4753713"/>
                <a:ext cx="788843" cy="145052"/>
                <a:chOff x="7029339" y="4991850"/>
                <a:chExt cx="1827801" cy="190500"/>
              </a:xfrm>
            </p:grpSpPr>
            <p:grpSp>
              <p:nvGrpSpPr>
                <p:cNvPr id="723" name="Group 722"/>
                <p:cNvGrpSpPr/>
                <p:nvPr/>
              </p:nvGrpSpPr>
              <p:grpSpPr>
                <a:xfrm>
                  <a:off x="7029339" y="4991850"/>
                  <a:ext cx="457200" cy="190500"/>
                  <a:chOff x="3200400" y="2590800"/>
                  <a:chExt cx="533400" cy="228600"/>
                </a:xfrm>
              </p:grpSpPr>
              <p:sp>
                <p:nvSpPr>
                  <p:cNvPr id="733" name="Rectangle 73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4" name="Oval 73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4" name="Group 723"/>
                <p:cNvGrpSpPr/>
                <p:nvPr/>
              </p:nvGrpSpPr>
              <p:grpSpPr>
                <a:xfrm>
                  <a:off x="7501379" y="4991850"/>
                  <a:ext cx="457200" cy="190500"/>
                  <a:chOff x="3200400" y="2590800"/>
                  <a:chExt cx="533400" cy="228600"/>
                </a:xfrm>
              </p:grpSpPr>
              <p:sp>
                <p:nvSpPr>
                  <p:cNvPr id="731" name="Rectangle 73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2" name="Oval 73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5" name="Group 724"/>
                <p:cNvGrpSpPr/>
                <p:nvPr/>
              </p:nvGrpSpPr>
              <p:grpSpPr>
                <a:xfrm>
                  <a:off x="7958579" y="4991850"/>
                  <a:ext cx="457200" cy="190500"/>
                  <a:chOff x="3200400" y="2590800"/>
                  <a:chExt cx="533400" cy="228600"/>
                </a:xfrm>
              </p:grpSpPr>
              <p:sp>
                <p:nvSpPr>
                  <p:cNvPr id="729" name="Rectangle 72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0" name="Oval 72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6" name="Group 725"/>
                <p:cNvGrpSpPr/>
                <p:nvPr/>
              </p:nvGrpSpPr>
              <p:grpSpPr>
                <a:xfrm>
                  <a:off x="8399940" y="4991850"/>
                  <a:ext cx="457200" cy="190500"/>
                  <a:chOff x="3200400" y="2590800"/>
                  <a:chExt cx="533400" cy="228600"/>
                </a:xfrm>
              </p:grpSpPr>
              <p:sp>
                <p:nvSpPr>
                  <p:cNvPr id="727" name="Rectangle 72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8" name="Oval 72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3" name="Rectangle 652"/>
              <p:cNvSpPr/>
              <p:nvPr/>
            </p:nvSpPr>
            <p:spPr>
              <a:xfrm>
                <a:off x="3863773" y="4055797"/>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4" name="Group 653"/>
              <p:cNvGrpSpPr/>
              <p:nvPr/>
            </p:nvGrpSpPr>
            <p:grpSpPr>
              <a:xfrm>
                <a:off x="3880415" y="4288770"/>
                <a:ext cx="788843" cy="145052"/>
                <a:chOff x="7029339" y="4991850"/>
                <a:chExt cx="1827801" cy="190500"/>
              </a:xfrm>
            </p:grpSpPr>
            <p:grpSp>
              <p:nvGrpSpPr>
                <p:cNvPr id="711" name="Group 710"/>
                <p:cNvGrpSpPr/>
                <p:nvPr/>
              </p:nvGrpSpPr>
              <p:grpSpPr>
                <a:xfrm>
                  <a:off x="7029339" y="4991850"/>
                  <a:ext cx="457200" cy="190500"/>
                  <a:chOff x="3200400" y="2590800"/>
                  <a:chExt cx="533400" cy="228600"/>
                </a:xfrm>
              </p:grpSpPr>
              <p:sp>
                <p:nvSpPr>
                  <p:cNvPr id="721" name="Rectangle 72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2" name="Oval 72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2" name="Group 711"/>
                <p:cNvGrpSpPr/>
                <p:nvPr/>
              </p:nvGrpSpPr>
              <p:grpSpPr>
                <a:xfrm>
                  <a:off x="7501379" y="4991850"/>
                  <a:ext cx="457200" cy="190500"/>
                  <a:chOff x="3200400" y="2590800"/>
                  <a:chExt cx="533400" cy="228600"/>
                </a:xfrm>
              </p:grpSpPr>
              <p:sp>
                <p:nvSpPr>
                  <p:cNvPr id="719" name="Rectangle 71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0" name="Oval 71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3" name="Group 712"/>
                <p:cNvGrpSpPr/>
                <p:nvPr/>
              </p:nvGrpSpPr>
              <p:grpSpPr>
                <a:xfrm>
                  <a:off x="7958579" y="4991850"/>
                  <a:ext cx="457200" cy="190500"/>
                  <a:chOff x="3200400" y="2590800"/>
                  <a:chExt cx="533400" cy="228600"/>
                </a:xfrm>
              </p:grpSpPr>
              <p:sp>
                <p:nvSpPr>
                  <p:cNvPr id="717" name="Rectangle 71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 name="Oval 71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4" name="Group 713"/>
                <p:cNvGrpSpPr/>
                <p:nvPr/>
              </p:nvGrpSpPr>
              <p:grpSpPr>
                <a:xfrm>
                  <a:off x="8399940" y="4991850"/>
                  <a:ext cx="457200" cy="190500"/>
                  <a:chOff x="3200400" y="2590800"/>
                  <a:chExt cx="533400" cy="228600"/>
                </a:xfrm>
              </p:grpSpPr>
              <p:sp>
                <p:nvSpPr>
                  <p:cNvPr id="715" name="Rectangle 71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6" name="Oval 71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5" name="Rectangle 654"/>
              <p:cNvSpPr/>
              <p:nvPr/>
            </p:nvSpPr>
            <p:spPr>
              <a:xfrm>
                <a:off x="6358670" y="404861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6" name="Group 655"/>
              <p:cNvGrpSpPr/>
              <p:nvPr/>
            </p:nvGrpSpPr>
            <p:grpSpPr>
              <a:xfrm>
                <a:off x="6375312" y="4281592"/>
                <a:ext cx="788843" cy="145052"/>
                <a:chOff x="7029339" y="4991850"/>
                <a:chExt cx="1827801" cy="190500"/>
              </a:xfrm>
            </p:grpSpPr>
            <p:grpSp>
              <p:nvGrpSpPr>
                <p:cNvPr id="699" name="Group 698"/>
                <p:cNvGrpSpPr/>
                <p:nvPr/>
              </p:nvGrpSpPr>
              <p:grpSpPr>
                <a:xfrm>
                  <a:off x="7029339" y="4991850"/>
                  <a:ext cx="457200" cy="190500"/>
                  <a:chOff x="3200400" y="2590800"/>
                  <a:chExt cx="533400" cy="228600"/>
                </a:xfrm>
              </p:grpSpPr>
              <p:sp>
                <p:nvSpPr>
                  <p:cNvPr id="709" name="Rectangle 7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0" name="Oval 7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0" name="Group 699"/>
                <p:cNvGrpSpPr/>
                <p:nvPr/>
              </p:nvGrpSpPr>
              <p:grpSpPr>
                <a:xfrm>
                  <a:off x="7501379" y="4991850"/>
                  <a:ext cx="457200" cy="190500"/>
                  <a:chOff x="3200400" y="2590800"/>
                  <a:chExt cx="533400" cy="228600"/>
                </a:xfrm>
              </p:grpSpPr>
              <p:sp>
                <p:nvSpPr>
                  <p:cNvPr id="707" name="Rectangle 7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8" name="Oval 7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1" name="Group 700"/>
                <p:cNvGrpSpPr/>
                <p:nvPr/>
              </p:nvGrpSpPr>
              <p:grpSpPr>
                <a:xfrm>
                  <a:off x="7958579" y="4991850"/>
                  <a:ext cx="457200" cy="190500"/>
                  <a:chOff x="3200400" y="2590800"/>
                  <a:chExt cx="533400" cy="228600"/>
                </a:xfrm>
              </p:grpSpPr>
              <p:sp>
                <p:nvSpPr>
                  <p:cNvPr id="705" name="Rectangle 70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6" name="Oval 70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2" name="Group 701"/>
                <p:cNvGrpSpPr/>
                <p:nvPr/>
              </p:nvGrpSpPr>
              <p:grpSpPr>
                <a:xfrm>
                  <a:off x="8399940" y="4991850"/>
                  <a:ext cx="457200" cy="190500"/>
                  <a:chOff x="3200400" y="2590800"/>
                  <a:chExt cx="533400" cy="228600"/>
                </a:xfrm>
              </p:grpSpPr>
              <p:sp>
                <p:nvSpPr>
                  <p:cNvPr id="703" name="Rectangle 7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4" name="Oval 7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7" name="Rectangle 656"/>
              <p:cNvSpPr/>
              <p:nvPr/>
            </p:nvSpPr>
            <p:spPr>
              <a:xfrm>
                <a:off x="6337404" y="4517565"/>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8" name="Group 657"/>
              <p:cNvGrpSpPr/>
              <p:nvPr/>
            </p:nvGrpSpPr>
            <p:grpSpPr>
              <a:xfrm>
                <a:off x="6354046" y="4750538"/>
                <a:ext cx="788843" cy="145052"/>
                <a:chOff x="7029339" y="4991850"/>
                <a:chExt cx="1827801" cy="190500"/>
              </a:xfrm>
            </p:grpSpPr>
            <p:grpSp>
              <p:nvGrpSpPr>
                <p:cNvPr id="687" name="Group 686"/>
                <p:cNvGrpSpPr/>
                <p:nvPr/>
              </p:nvGrpSpPr>
              <p:grpSpPr>
                <a:xfrm>
                  <a:off x="7029339" y="4991850"/>
                  <a:ext cx="457200" cy="190500"/>
                  <a:chOff x="3200400" y="2590800"/>
                  <a:chExt cx="533400" cy="228600"/>
                </a:xfrm>
              </p:grpSpPr>
              <p:sp>
                <p:nvSpPr>
                  <p:cNvPr id="697" name="Rectangle 69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8" name="Oval 69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8" name="Group 687"/>
                <p:cNvGrpSpPr/>
                <p:nvPr/>
              </p:nvGrpSpPr>
              <p:grpSpPr>
                <a:xfrm>
                  <a:off x="7501379" y="4991850"/>
                  <a:ext cx="457200" cy="190500"/>
                  <a:chOff x="3200400" y="2590800"/>
                  <a:chExt cx="533400" cy="228600"/>
                </a:xfrm>
              </p:grpSpPr>
              <p:sp>
                <p:nvSpPr>
                  <p:cNvPr id="695" name="Rectangle 69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6" name="Oval 69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9" name="Group 688"/>
                <p:cNvGrpSpPr/>
                <p:nvPr/>
              </p:nvGrpSpPr>
              <p:grpSpPr>
                <a:xfrm>
                  <a:off x="7958579" y="4991850"/>
                  <a:ext cx="457200" cy="190500"/>
                  <a:chOff x="3200400" y="2590800"/>
                  <a:chExt cx="533400" cy="228600"/>
                </a:xfrm>
              </p:grpSpPr>
              <p:sp>
                <p:nvSpPr>
                  <p:cNvPr id="693" name="Rectangle 69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Oval 69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90" name="Group 689"/>
                <p:cNvGrpSpPr/>
                <p:nvPr/>
              </p:nvGrpSpPr>
              <p:grpSpPr>
                <a:xfrm>
                  <a:off x="8399940" y="4991850"/>
                  <a:ext cx="457200" cy="190500"/>
                  <a:chOff x="3200400" y="2590800"/>
                  <a:chExt cx="533400" cy="228600"/>
                </a:xfrm>
              </p:grpSpPr>
              <p:sp>
                <p:nvSpPr>
                  <p:cNvPr id="691" name="Rectangle 69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2" name="Oval 69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59" name="Rectangle 658"/>
              <p:cNvSpPr/>
              <p:nvPr/>
            </p:nvSpPr>
            <p:spPr>
              <a:xfrm>
                <a:off x="7171335" y="405194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0" name="Group 659"/>
              <p:cNvGrpSpPr/>
              <p:nvPr/>
            </p:nvGrpSpPr>
            <p:grpSpPr>
              <a:xfrm>
                <a:off x="7187977" y="4284915"/>
                <a:ext cx="788843" cy="145052"/>
                <a:chOff x="7029339" y="4991850"/>
                <a:chExt cx="1827801" cy="190500"/>
              </a:xfrm>
            </p:grpSpPr>
            <p:grpSp>
              <p:nvGrpSpPr>
                <p:cNvPr id="675" name="Group 674"/>
                <p:cNvGrpSpPr/>
                <p:nvPr/>
              </p:nvGrpSpPr>
              <p:grpSpPr>
                <a:xfrm>
                  <a:off x="7029339" y="4991850"/>
                  <a:ext cx="457200" cy="190500"/>
                  <a:chOff x="3200400" y="2590800"/>
                  <a:chExt cx="533400" cy="228600"/>
                </a:xfrm>
              </p:grpSpPr>
              <p:sp>
                <p:nvSpPr>
                  <p:cNvPr id="685" name="Rectangle 68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Oval 68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6" name="Group 675"/>
                <p:cNvGrpSpPr/>
                <p:nvPr/>
              </p:nvGrpSpPr>
              <p:grpSpPr>
                <a:xfrm>
                  <a:off x="7501379" y="4991850"/>
                  <a:ext cx="457200" cy="190500"/>
                  <a:chOff x="3200400" y="2590800"/>
                  <a:chExt cx="533400" cy="228600"/>
                </a:xfrm>
              </p:grpSpPr>
              <p:sp>
                <p:nvSpPr>
                  <p:cNvPr id="683" name="Rectangle 6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4" name="Oval 6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7" name="Group 676"/>
                <p:cNvGrpSpPr/>
                <p:nvPr/>
              </p:nvGrpSpPr>
              <p:grpSpPr>
                <a:xfrm>
                  <a:off x="7958579" y="4991850"/>
                  <a:ext cx="457200" cy="190500"/>
                  <a:chOff x="3200400" y="2590800"/>
                  <a:chExt cx="533400" cy="228600"/>
                </a:xfrm>
              </p:grpSpPr>
              <p:sp>
                <p:nvSpPr>
                  <p:cNvPr id="681" name="Rectangle 68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2" name="Oval 68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8" name="Group 677"/>
                <p:cNvGrpSpPr/>
                <p:nvPr/>
              </p:nvGrpSpPr>
              <p:grpSpPr>
                <a:xfrm>
                  <a:off x="8399940" y="4991850"/>
                  <a:ext cx="457200" cy="190500"/>
                  <a:chOff x="3200400" y="2590800"/>
                  <a:chExt cx="533400" cy="228600"/>
                </a:xfrm>
              </p:grpSpPr>
              <p:sp>
                <p:nvSpPr>
                  <p:cNvPr id="679" name="Rectangle 67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0" name="Oval 67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61" name="Rectangle 660"/>
              <p:cNvSpPr/>
              <p:nvPr/>
            </p:nvSpPr>
            <p:spPr>
              <a:xfrm>
                <a:off x="7150069" y="4520888"/>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2" name="Group 661"/>
              <p:cNvGrpSpPr/>
              <p:nvPr/>
            </p:nvGrpSpPr>
            <p:grpSpPr>
              <a:xfrm>
                <a:off x="7166711" y="4753861"/>
                <a:ext cx="788843" cy="145052"/>
                <a:chOff x="7029339" y="4991850"/>
                <a:chExt cx="1827801" cy="190500"/>
              </a:xfrm>
            </p:grpSpPr>
            <p:grpSp>
              <p:nvGrpSpPr>
                <p:cNvPr id="663" name="Group 662"/>
                <p:cNvGrpSpPr/>
                <p:nvPr/>
              </p:nvGrpSpPr>
              <p:grpSpPr>
                <a:xfrm>
                  <a:off x="7029339" y="4991850"/>
                  <a:ext cx="457200" cy="190500"/>
                  <a:chOff x="3200400" y="2590800"/>
                  <a:chExt cx="533400" cy="228600"/>
                </a:xfrm>
              </p:grpSpPr>
              <p:sp>
                <p:nvSpPr>
                  <p:cNvPr id="673" name="Rectangle 67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4" name="Oval 67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4" name="Group 663"/>
                <p:cNvGrpSpPr/>
                <p:nvPr/>
              </p:nvGrpSpPr>
              <p:grpSpPr>
                <a:xfrm>
                  <a:off x="7501379" y="4991850"/>
                  <a:ext cx="457200" cy="190500"/>
                  <a:chOff x="3200400" y="2590800"/>
                  <a:chExt cx="533400" cy="228600"/>
                </a:xfrm>
              </p:grpSpPr>
              <p:sp>
                <p:nvSpPr>
                  <p:cNvPr id="671" name="Rectangle 670"/>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2" name="Oval 671"/>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5" name="Group 664"/>
                <p:cNvGrpSpPr/>
                <p:nvPr/>
              </p:nvGrpSpPr>
              <p:grpSpPr>
                <a:xfrm>
                  <a:off x="7958579" y="4991850"/>
                  <a:ext cx="457200" cy="190500"/>
                  <a:chOff x="3200400" y="2590800"/>
                  <a:chExt cx="533400" cy="228600"/>
                </a:xfrm>
              </p:grpSpPr>
              <p:sp>
                <p:nvSpPr>
                  <p:cNvPr id="669" name="Rectangle 6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Oval 6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6" name="Group 665"/>
                <p:cNvGrpSpPr/>
                <p:nvPr/>
              </p:nvGrpSpPr>
              <p:grpSpPr>
                <a:xfrm>
                  <a:off x="8399940" y="4991850"/>
                  <a:ext cx="457200" cy="190500"/>
                  <a:chOff x="3200400" y="2590800"/>
                  <a:chExt cx="533400" cy="228600"/>
                </a:xfrm>
              </p:grpSpPr>
              <p:sp>
                <p:nvSpPr>
                  <p:cNvPr id="667" name="Rectangle 66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Oval 66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17" name="Group 16"/>
            <p:cNvGrpSpPr/>
            <p:nvPr/>
          </p:nvGrpSpPr>
          <p:grpSpPr>
            <a:xfrm>
              <a:off x="6613212" y="1834117"/>
              <a:ext cx="1421010" cy="2552765"/>
              <a:chOff x="7484412" y="2121998"/>
              <a:chExt cx="1421010" cy="2552765"/>
            </a:xfrm>
          </p:grpSpPr>
          <p:grpSp>
            <p:nvGrpSpPr>
              <p:cNvPr id="7" name="Group 6"/>
              <p:cNvGrpSpPr/>
              <p:nvPr/>
            </p:nvGrpSpPr>
            <p:grpSpPr>
              <a:xfrm>
                <a:off x="8513319" y="2121998"/>
                <a:ext cx="385781" cy="1684083"/>
                <a:chOff x="9217156" y="1985173"/>
                <a:chExt cx="385781" cy="1684083"/>
              </a:xfrm>
            </p:grpSpPr>
            <p:grpSp>
              <p:nvGrpSpPr>
                <p:cNvPr id="3" name="Group 2"/>
                <p:cNvGrpSpPr/>
                <p:nvPr/>
              </p:nvGrpSpPr>
              <p:grpSpPr>
                <a:xfrm rot="16200000">
                  <a:off x="9135989" y="3188132"/>
                  <a:ext cx="788843" cy="145052"/>
                  <a:chOff x="7029339" y="4991850"/>
                  <a:chExt cx="1827801" cy="190500"/>
                </a:xfrm>
              </p:grpSpPr>
              <p:grpSp>
                <p:nvGrpSpPr>
                  <p:cNvPr id="268" name="Group 267"/>
                  <p:cNvGrpSpPr/>
                  <p:nvPr/>
                </p:nvGrpSpPr>
                <p:grpSpPr>
                  <a:xfrm>
                    <a:off x="7029339" y="4991850"/>
                    <a:ext cx="457200" cy="190500"/>
                    <a:chOff x="3200400" y="2590800"/>
                    <a:chExt cx="533400" cy="228600"/>
                  </a:xfrm>
                </p:grpSpPr>
                <p:sp>
                  <p:nvSpPr>
                    <p:cNvPr id="269" name="Rectangle 26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0" name="Oval 26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1" name="Group 270"/>
                  <p:cNvGrpSpPr/>
                  <p:nvPr/>
                </p:nvGrpSpPr>
                <p:grpSpPr>
                  <a:xfrm>
                    <a:off x="7501379" y="4991850"/>
                    <a:ext cx="457200" cy="190500"/>
                    <a:chOff x="3200400" y="2590800"/>
                    <a:chExt cx="533400" cy="228600"/>
                  </a:xfrm>
                </p:grpSpPr>
                <p:sp>
                  <p:nvSpPr>
                    <p:cNvPr id="272" name="Rectangle 27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Oval 27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4" name="Group 273"/>
                  <p:cNvGrpSpPr/>
                  <p:nvPr/>
                </p:nvGrpSpPr>
                <p:grpSpPr>
                  <a:xfrm>
                    <a:off x="7958579" y="4991850"/>
                    <a:ext cx="457200" cy="190500"/>
                    <a:chOff x="3200400" y="2590800"/>
                    <a:chExt cx="533400" cy="228600"/>
                  </a:xfrm>
                </p:grpSpPr>
                <p:sp>
                  <p:nvSpPr>
                    <p:cNvPr id="275" name="Rectangle 27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Oval 27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7" name="Group 276"/>
                  <p:cNvGrpSpPr/>
                  <p:nvPr/>
                </p:nvGrpSpPr>
                <p:grpSpPr>
                  <a:xfrm>
                    <a:off x="8399940" y="4991850"/>
                    <a:ext cx="457200" cy="190500"/>
                    <a:chOff x="3200400" y="2590800"/>
                    <a:chExt cx="533400" cy="228600"/>
                  </a:xfrm>
                </p:grpSpPr>
                <p:sp>
                  <p:nvSpPr>
                    <p:cNvPr id="278" name="Rectangle 27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Oval 27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93" name="Rectangle 292"/>
                <p:cNvSpPr/>
                <p:nvPr/>
              </p:nvSpPr>
              <p:spPr>
                <a:xfrm rot="16200000">
                  <a:off x="8901773" y="2305941"/>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Rectangle 288"/>
                <p:cNvSpPr/>
                <p:nvPr/>
              </p:nvSpPr>
              <p:spPr>
                <a:xfrm rot="16200000">
                  <a:off x="8915298" y="318453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1" name="Group 290"/>
                <p:cNvGrpSpPr/>
                <p:nvPr/>
              </p:nvGrpSpPr>
              <p:grpSpPr>
                <a:xfrm rot="16200000">
                  <a:off x="9128233" y="2307069"/>
                  <a:ext cx="788843" cy="145052"/>
                  <a:chOff x="7029339" y="4991850"/>
                  <a:chExt cx="1827801" cy="190500"/>
                </a:xfrm>
              </p:grpSpPr>
              <p:grpSp>
                <p:nvGrpSpPr>
                  <p:cNvPr id="299" name="Group 298"/>
                  <p:cNvGrpSpPr/>
                  <p:nvPr/>
                </p:nvGrpSpPr>
                <p:grpSpPr>
                  <a:xfrm>
                    <a:off x="7029339" y="4991850"/>
                    <a:ext cx="457200" cy="190500"/>
                    <a:chOff x="3200400" y="2590800"/>
                    <a:chExt cx="533400" cy="228600"/>
                  </a:xfrm>
                </p:grpSpPr>
                <p:sp>
                  <p:nvSpPr>
                    <p:cNvPr id="309" name="Rectangle 308"/>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Oval 309"/>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0" name="Group 299"/>
                  <p:cNvGrpSpPr/>
                  <p:nvPr/>
                </p:nvGrpSpPr>
                <p:grpSpPr>
                  <a:xfrm>
                    <a:off x="7501379" y="4991850"/>
                    <a:ext cx="457200" cy="190500"/>
                    <a:chOff x="3200400" y="2590800"/>
                    <a:chExt cx="533400" cy="228600"/>
                  </a:xfrm>
                </p:grpSpPr>
                <p:sp>
                  <p:nvSpPr>
                    <p:cNvPr id="307" name="Rectangle 30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Oval 30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1" name="Group 300"/>
                  <p:cNvGrpSpPr/>
                  <p:nvPr/>
                </p:nvGrpSpPr>
                <p:grpSpPr>
                  <a:xfrm>
                    <a:off x="7958579" y="4991850"/>
                    <a:ext cx="457200" cy="190500"/>
                    <a:chOff x="3200400" y="2590800"/>
                    <a:chExt cx="533400" cy="228600"/>
                  </a:xfrm>
                </p:grpSpPr>
                <p:sp>
                  <p:nvSpPr>
                    <p:cNvPr id="305" name="Rectangle 304"/>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Oval 305"/>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2" name="Group 301"/>
                  <p:cNvGrpSpPr/>
                  <p:nvPr/>
                </p:nvGrpSpPr>
                <p:grpSpPr>
                  <a:xfrm>
                    <a:off x="8399940" y="4991850"/>
                    <a:ext cx="457200" cy="190500"/>
                    <a:chOff x="3200400" y="2590800"/>
                    <a:chExt cx="533400" cy="228600"/>
                  </a:xfrm>
                </p:grpSpPr>
                <p:sp>
                  <p:nvSpPr>
                    <p:cNvPr id="303" name="Rectangle 30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Oval 30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11" name="Group 310"/>
              <p:cNvGrpSpPr/>
              <p:nvPr/>
            </p:nvGrpSpPr>
            <p:grpSpPr>
              <a:xfrm>
                <a:off x="7987326" y="2126725"/>
                <a:ext cx="385781" cy="1684083"/>
                <a:chOff x="9217156" y="1985173"/>
                <a:chExt cx="385781" cy="1684083"/>
              </a:xfrm>
            </p:grpSpPr>
            <p:grpSp>
              <p:nvGrpSpPr>
                <p:cNvPr id="312" name="Group 311"/>
                <p:cNvGrpSpPr/>
                <p:nvPr/>
              </p:nvGrpSpPr>
              <p:grpSpPr>
                <a:xfrm rot="16200000">
                  <a:off x="9135989" y="3188132"/>
                  <a:ext cx="788843" cy="145052"/>
                  <a:chOff x="7029339" y="4991850"/>
                  <a:chExt cx="1827801" cy="190500"/>
                </a:xfrm>
              </p:grpSpPr>
              <p:grpSp>
                <p:nvGrpSpPr>
                  <p:cNvPr id="328" name="Group 327"/>
                  <p:cNvGrpSpPr/>
                  <p:nvPr/>
                </p:nvGrpSpPr>
                <p:grpSpPr>
                  <a:xfrm>
                    <a:off x="7029339" y="4991850"/>
                    <a:ext cx="457200" cy="190500"/>
                    <a:chOff x="3200400" y="2590800"/>
                    <a:chExt cx="533400" cy="228600"/>
                  </a:xfrm>
                </p:grpSpPr>
                <p:sp>
                  <p:nvSpPr>
                    <p:cNvPr id="338" name="Rectangle 3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Oval 3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9" name="Group 328"/>
                  <p:cNvGrpSpPr/>
                  <p:nvPr/>
                </p:nvGrpSpPr>
                <p:grpSpPr>
                  <a:xfrm>
                    <a:off x="7501379" y="4991850"/>
                    <a:ext cx="457200" cy="190500"/>
                    <a:chOff x="3200400" y="2590800"/>
                    <a:chExt cx="533400" cy="228600"/>
                  </a:xfrm>
                </p:grpSpPr>
                <p:sp>
                  <p:nvSpPr>
                    <p:cNvPr id="336" name="Rectangle 3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7" name="Oval 3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0" name="Group 329"/>
                  <p:cNvGrpSpPr/>
                  <p:nvPr/>
                </p:nvGrpSpPr>
                <p:grpSpPr>
                  <a:xfrm>
                    <a:off x="7958579" y="4991850"/>
                    <a:ext cx="457200" cy="190500"/>
                    <a:chOff x="3200400" y="2590800"/>
                    <a:chExt cx="533400" cy="228600"/>
                  </a:xfrm>
                </p:grpSpPr>
                <p:sp>
                  <p:nvSpPr>
                    <p:cNvPr id="334" name="Rectangle 3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Oval 3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1" name="Group 330"/>
                  <p:cNvGrpSpPr/>
                  <p:nvPr/>
                </p:nvGrpSpPr>
                <p:grpSpPr>
                  <a:xfrm>
                    <a:off x="8399940" y="4991850"/>
                    <a:ext cx="457200" cy="190500"/>
                    <a:chOff x="3200400" y="2590800"/>
                    <a:chExt cx="533400" cy="228600"/>
                  </a:xfrm>
                </p:grpSpPr>
                <p:sp>
                  <p:nvSpPr>
                    <p:cNvPr id="332" name="Rectangle 3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3" name="Oval 3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13" name="Rectangle 312"/>
                <p:cNvSpPr/>
                <p:nvPr/>
              </p:nvSpPr>
              <p:spPr>
                <a:xfrm rot="16200000">
                  <a:off x="8901773" y="2305941"/>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4" name="Rectangle 313"/>
                <p:cNvSpPr/>
                <p:nvPr/>
              </p:nvSpPr>
              <p:spPr>
                <a:xfrm rot="16200000">
                  <a:off x="8915298" y="318453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5" name="Group 314"/>
                <p:cNvGrpSpPr/>
                <p:nvPr/>
              </p:nvGrpSpPr>
              <p:grpSpPr>
                <a:xfrm rot="16200000">
                  <a:off x="9128233" y="2307069"/>
                  <a:ext cx="788843" cy="145052"/>
                  <a:chOff x="7029339" y="4991850"/>
                  <a:chExt cx="1827801" cy="190500"/>
                </a:xfrm>
              </p:grpSpPr>
              <p:grpSp>
                <p:nvGrpSpPr>
                  <p:cNvPr id="316" name="Group 315"/>
                  <p:cNvGrpSpPr/>
                  <p:nvPr/>
                </p:nvGrpSpPr>
                <p:grpSpPr>
                  <a:xfrm>
                    <a:off x="7029339" y="4991850"/>
                    <a:ext cx="457200" cy="190500"/>
                    <a:chOff x="3200400" y="2590800"/>
                    <a:chExt cx="533400" cy="228600"/>
                  </a:xfrm>
                </p:grpSpPr>
                <p:sp>
                  <p:nvSpPr>
                    <p:cNvPr id="326" name="Rectangle 32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7" name="Oval 32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7" name="Group 316"/>
                  <p:cNvGrpSpPr/>
                  <p:nvPr/>
                </p:nvGrpSpPr>
                <p:grpSpPr>
                  <a:xfrm>
                    <a:off x="7501379" y="4991850"/>
                    <a:ext cx="457200" cy="190500"/>
                    <a:chOff x="3200400" y="2590800"/>
                    <a:chExt cx="533400" cy="228600"/>
                  </a:xfrm>
                </p:grpSpPr>
                <p:sp>
                  <p:nvSpPr>
                    <p:cNvPr id="324" name="Rectangle 3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Oval 3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8" name="Group 317"/>
                  <p:cNvGrpSpPr/>
                  <p:nvPr/>
                </p:nvGrpSpPr>
                <p:grpSpPr>
                  <a:xfrm>
                    <a:off x="7958579" y="4991850"/>
                    <a:ext cx="457200" cy="190500"/>
                    <a:chOff x="3200400" y="2590800"/>
                    <a:chExt cx="533400" cy="228600"/>
                  </a:xfrm>
                </p:grpSpPr>
                <p:sp>
                  <p:nvSpPr>
                    <p:cNvPr id="322" name="Rectangle 3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3" name="Oval 3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9" name="Group 318"/>
                  <p:cNvGrpSpPr/>
                  <p:nvPr/>
                </p:nvGrpSpPr>
                <p:grpSpPr>
                  <a:xfrm>
                    <a:off x="8399940" y="4991850"/>
                    <a:ext cx="457200" cy="190500"/>
                    <a:chOff x="3200400" y="2590800"/>
                    <a:chExt cx="533400" cy="228600"/>
                  </a:xfrm>
                </p:grpSpPr>
                <p:sp>
                  <p:nvSpPr>
                    <p:cNvPr id="320" name="Rectangle 3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Oval 3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784" name="Group 783"/>
              <p:cNvGrpSpPr/>
              <p:nvPr/>
            </p:nvGrpSpPr>
            <p:grpSpPr>
              <a:xfrm rot="16200000">
                <a:off x="7904582" y="4168887"/>
                <a:ext cx="788843" cy="145052"/>
                <a:chOff x="7029339" y="4991850"/>
                <a:chExt cx="1827801" cy="190500"/>
              </a:xfrm>
            </p:grpSpPr>
            <p:grpSp>
              <p:nvGrpSpPr>
                <p:cNvPr id="800" name="Group 799"/>
                <p:cNvGrpSpPr/>
                <p:nvPr/>
              </p:nvGrpSpPr>
              <p:grpSpPr>
                <a:xfrm>
                  <a:off x="7029339" y="4991850"/>
                  <a:ext cx="457200" cy="190500"/>
                  <a:chOff x="3200400" y="2590800"/>
                  <a:chExt cx="533400" cy="228600"/>
                </a:xfrm>
              </p:grpSpPr>
              <p:sp>
                <p:nvSpPr>
                  <p:cNvPr id="810" name="Rectangle 80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1" name="Oval 81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1" name="Group 800"/>
                <p:cNvGrpSpPr/>
                <p:nvPr/>
              </p:nvGrpSpPr>
              <p:grpSpPr>
                <a:xfrm>
                  <a:off x="7501379" y="4991850"/>
                  <a:ext cx="457200" cy="190500"/>
                  <a:chOff x="3200400" y="2590800"/>
                  <a:chExt cx="533400" cy="228600"/>
                </a:xfrm>
              </p:grpSpPr>
              <p:sp>
                <p:nvSpPr>
                  <p:cNvPr id="808" name="Rectangle 80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9" name="Oval 80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2" name="Group 801"/>
                <p:cNvGrpSpPr/>
                <p:nvPr/>
              </p:nvGrpSpPr>
              <p:grpSpPr>
                <a:xfrm>
                  <a:off x="7958579" y="4991850"/>
                  <a:ext cx="457200" cy="190500"/>
                  <a:chOff x="3200400" y="2590800"/>
                  <a:chExt cx="533400" cy="228600"/>
                </a:xfrm>
              </p:grpSpPr>
              <p:sp>
                <p:nvSpPr>
                  <p:cNvPr id="806" name="Rectangle 80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7" name="Oval 80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3" name="Group 802"/>
                <p:cNvGrpSpPr/>
                <p:nvPr/>
              </p:nvGrpSpPr>
              <p:grpSpPr>
                <a:xfrm>
                  <a:off x="8399940" y="4991850"/>
                  <a:ext cx="457200" cy="190500"/>
                  <a:chOff x="3200400" y="2590800"/>
                  <a:chExt cx="533400" cy="228600"/>
                </a:xfrm>
              </p:grpSpPr>
              <p:sp>
                <p:nvSpPr>
                  <p:cNvPr id="804" name="Rectangle 80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5" name="Oval 80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85" name="Rectangle 784"/>
              <p:cNvSpPr/>
              <p:nvPr/>
            </p:nvSpPr>
            <p:spPr>
              <a:xfrm rot="16200000">
                <a:off x="8212014" y="4190046"/>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6" name="Rectangle 785"/>
              <p:cNvSpPr/>
              <p:nvPr/>
            </p:nvSpPr>
            <p:spPr>
              <a:xfrm rot="16200000">
                <a:off x="7683891" y="4165294"/>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87" name="Group 786"/>
              <p:cNvGrpSpPr/>
              <p:nvPr/>
            </p:nvGrpSpPr>
            <p:grpSpPr>
              <a:xfrm rot="16200000">
                <a:off x="8438474" y="4191174"/>
                <a:ext cx="788843" cy="145052"/>
                <a:chOff x="7029339" y="4991850"/>
                <a:chExt cx="1827801" cy="190500"/>
              </a:xfrm>
            </p:grpSpPr>
            <p:grpSp>
              <p:nvGrpSpPr>
                <p:cNvPr id="788" name="Group 787"/>
                <p:cNvGrpSpPr/>
                <p:nvPr/>
              </p:nvGrpSpPr>
              <p:grpSpPr>
                <a:xfrm>
                  <a:off x="7029339" y="4991850"/>
                  <a:ext cx="457200" cy="190500"/>
                  <a:chOff x="3200400" y="2590800"/>
                  <a:chExt cx="533400" cy="228600"/>
                </a:xfrm>
              </p:grpSpPr>
              <p:sp>
                <p:nvSpPr>
                  <p:cNvPr id="798" name="Rectangle 79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9" name="Oval 79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9" name="Group 788"/>
                <p:cNvGrpSpPr/>
                <p:nvPr/>
              </p:nvGrpSpPr>
              <p:grpSpPr>
                <a:xfrm>
                  <a:off x="7501379" y="4991850"/>
                  <a:ext cx="457200" cy="190500"/>
                  <a:chOff x="3200400" y="2590800"/>
                  <a:chExt cx="533400" cy="228600"/>
                </a:xfrm>
              </p:grpSpPr>
              <p:sp>
                <p:nvSpPr>
                  <p:cNvPr id="796" name="Rectangle 7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7" name="Oval 7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0" name="Group 789"/>
                <p:cNvGrpSpPr/>
                <p:nvPr/>
              </p:nvGrpSpPr>
              <p:grpSpPr>
                <a:xfrm>
                  <a:off x="7958579" y="4991850"/>
                  <a:ext cx="457200" cy="190500"/>
                  <a:chOff x="3200400" y="2590800"/>
                  <a:chExt cx="533400" cy="228600"/>
                </a:xfrm>
              </p:grpSpPr>
              <p:sp>
                <p:nvSpPr>
                  <p:cNvPr id="794" name="Rectangle 7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5" name="Oval 7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1" name="Group 790"/>
                <p:cNvGrpSpPr/>
                <p:nvPr/>
              </p:nvGrpSpPr>
              <p:grpSpPr>
                <a:xfrm>
                  <a:off x="8399940" y="4991850"/>
                  <a:ext cx="457200" cy="190500"/>
                  <a:chOff x="3200400" y="2590800"/>
                  <a:chExt cx="533400" cy="228600"/>
                </a:xfrm>
              </p:grpSpPr>
              <p:sp>
                <p:nvSpPr>
                  <p:cNvPr id="792" name="Rectangle 7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3" name="Oval 7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12" name="Rectangle 811"/>
              <p:cNvSpPr/>
              <p:nvPr/>
            </p:nvSpPr>
            <p:spPr>
              <a:xfrm rot="16200000">
                <a:off x="7183558" y="2457109"/>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13" name="Group 812"/>
              <p:cNvGrpSpPr/>
              <p:nvPr/>
            </p:nvGrpSpPr>
            <p:grpSpPr>
              <a:xfrm rot="16200000">
                <a:off x="7410018" y="2458237"/>
                <a:ext cx="788843" cy="145052"/>
                <a:chOff x="7029339" y="4991850"/>
                <a:chExt cx="1827801" cy="190500"/>
              </a:xfrm>
            </p:grpSpPr>
            <p:grpSp>
              <p:nvGrpSpPr>
                <p:cNvPr id="814" name="Group 813"/>
                <p:cNvGrpSpPr/>
                <p:nvPr/>
              </p:nvGrpSpPr>
              <p:grpSpPr>
                <a:xfrm>
                  <a:off x="7029339" y="4991850"/>
                  <a:ext cx="457200" cy="190500"/>
                  <a:chOff x="3200400" y="2590800"/>
                  <a:chExt cx="533400" cy="228600"/>
                </a:xfrm>
              </p:grpSpPr>
              <p:sp>
                <p:nvSpPr>
                  <p:cNvPr id="824" name="Rectangle 82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5" name="Oval 82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5" name="Group 814"/>
                <p:cNvGrpSpPr/>
                <p:nvPr/>
              </p:nvGrpSpPr>
              <p:grpSpPr>
                <a:xfrm>
                  <a:off x="7501379" y="4991850"/>
                  <a:ext cx="457200" cy="190500"/>
                  <a:chOff x="3200400" y="2590800"/>
                  <a:chExt cx="533400" cy="228600"/>
                </a:xfrm>
              </p:grpSpPr>
              <p:sp>
                <p:nvSpPr>
                  <p:cNvPr id="822" name="Rectangle 82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3" name="Oval 82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6" name="Group 815"/>
                <p:cNvGrpSpPr/>
                <p:nvPr/>
              </p:nvGrpSpPr>
              <p:grpSpPr>
                <a:xfrm>
                  <a:off x="7958579" y="4991850"/>
                  <a:ext cx="457200" cy="190500"/>
                  <a:chOff x="3200400" y="2590800"/>
                  <a:chExt cx="533400" cy="228600"/>
                </a:xfrm>
              </p:grpSpPr>
              <p:sp>
                <p:nvSpPr>
                  <p:cNvPr id="820" name="Rectangle 81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 name="Oval 82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7" name="Group 816"/>
                <p:cNvGrpSpPr/>
                <p:nvPr/>
              </p:nvGrpSpPr>
              <p:grpSpPr>
                <a:xfrm>
                  <a:off x="8399940" y="4991850"/>
                  <a:ext cx="457200" cy="190500"/>
                  <a:chOff x="3200400" y="2590800"/>
                  <a:chExt cx="533400" cy="228600"/>
                </a:xfrm>
              </p:grpSpPr>
              <p:sp>
                <p:nvSpPr>
                  <p:cNvPr id="818" name="Rectangle 81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9" name="Oval 81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26" name="Rectangle 825"/>
              <p:cNvSpPr/>
              <p:nvPr/>
            </p:nvSpPr>
            <p:spPr>
              <a:xfrm rot="16200000">
                <a:off x="7187209" y="3330802"/>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27" name="Group 826"/>
              <p:cNvGrpSpPr/>
              <p:nvPr/>
            </p:nvGrpSpPr>
            <p:grpSpPr>
              <a:xfrm rot="16200000">
                <a:off x="7413669" y="3331930"/>
                <a:ext cx="788843" cy="145052"/>
                <a:chOff x="7029339" y="4991850"/>
                <a:chExt cx="1827801" cy="190500"/>
              </a:xfrm>
            </p:grpSpPr>
            <p:grpSp>
              <p:nvGrpSpPr>
                <p:cNvPr id="828" name="Group 827"/>
                <p:cNvGrpSpPr/>
                <p:nvPr/>
              </p:nvGrpSpPr>
              <p:grpSpPr>
                <a:xfrm>
                  <a:off x="7029339" y="4991850"/>
                  <a:ext cx="457200" cy="190500"/>
                  <a:chOff x="3200400" y="2590800"/>
                  <a:chExt cx="533400" cy="228600"/>
                </a:xfrm>
              </p:grpSpPr>
              <p:sp>
                <p:nvSpPr>
                  <p:cNvPr id="838" name="Rectangle 83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9" name="Oval 83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29" name="Group 828"/>
                <p:cNvGrpSpPr/>
                <p:nvPr/>
              </p:nvGrpSpPr>
              <p:grpSpPr>
                <a:xfrm>
                  <a:off x="7501379" y="4991850"/>
                  <a:ext cx="457200" cy="190500"/>
                  <a:chOff x="3200400" y="2590800"/>
                  <a:chExt cx="533400" cy="228600"/>
                </a:xfrm>
              </p:grpSpPr>
              <p:sp>
                <p:nvSpPr>
                  <p:cNvPr id="836" name="Rectangle 83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7" name="Oval 83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0" name="Group 829"/>
                <p:cNvGrpSpPr/>
                <p:nvPr/>
              </p:nvGrpSpPr>
              <p:grpSpPr>
                <a:xfrm>
                  <a:off x="7958579" y="4991850"/>
                  <a:ext cx="457200" cy="190500"/>
                  <a:chOff x="3200400" y="2590800"/>
                  <a:chExt cx="533400" cy="228600"/>
                </a:xfrm>
              </p:grpSpPr>
              <p:sp>
                <p:nvSpPr>
                  <p:cNvPr id="834" name="Rectangle 83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5" name="Oval 83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1" name="Group 830"/>
                <p:cNvGrpSpPr/>
                <p:nvPr/>
              </p:nvGrpSpPr>
              <p:grpSpPr>
                <a:xfrm>
                  <a:off x="8399940" y="4991850"/>
                  <a:ext cx="457200" cy="190500"/>
                  <a:chOff x="3200400" y="2590800"/>
                  <a:chExt cx="533400" cy="228600"/>
                </a:xfrm>
              </p:grpSpPr>
              <p:sp>
                <p:nvSpPr>
                  <p:cNvPr id="832" name="Rectangle 83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3" name="Oval 83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40" name="Rectangle 839"/>
              <p:cNvSpPr/>
              <p:nvPr/>
            </p:nvSpPr>
            <p:spPr>
              <a:xfrm rot="16200000">
                <a:off x="7169029" y="4184896"/>
                <a:ext cx="800100" cy="16933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41" name="Group 840"/>
              <p:cNvGrpSpPr/>
              <p:nvPr/>
            </p:nvGrpSpPr>
            <p:grpSpPr>
              <a:xfrm rot="16200000">
                <a:off x="7395489" y="4186024"/>
                <a:ext cx="788843" cy="145052"/>
                <a:chOff x="7029339" y="4991850"/>
                <a:chExt cx="1827801" cy="190500"/>
              </a:xfrm>
            </p:grpSpPr>
            <p:grpSp>
              <p:nvGrpSpPr>
                <p:cNvPr id="842" name="Group 841"/>
                <p:cNvGrpSpPr/>
                <p:nvPr/>
              </p:nvGrpSpPr>
              <p:grpSpPr>
                <a:xfrm>
                  <a:off x="7029339" y="4991850"/>
                  <a:ext cx="457200" cy="190500"/>
                  <a:chOff x="3200400" y="2590800"/>
                  <a:chExt cx="533400" cy="228600"/>
                </a:xfrm>
              </p:grpSpPr>
              <p:sp>
                <p:nvSpPr>
                  <p:cNvPr id="852" name="Rectangle 85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3" name="Oval 85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3" name="Group 842"/>
                <p:cNvGrpSpPr/>
                <p:nvPr/>
              </p:nvGrpSpPr>
              <p:grpSpPr>
                <a:xfrm>
                  <a:off x="7501379" y="4991850"/>
                  <a:ext cx="457200" cy="190500"/>
                  <a:chOff x="3200400" y="2590800"/>
                  <a:chExt cx="533400" cy="228600"/>
                </a:xfrm>
              </p:grpSpPr>
              <p:sp>
                <p:nvSpPr>
                  <p:cNvPr id="850" name="Rectangle 84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1" name="Oval 85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4" name="Group 843"/>
                <p:cNvGrpSpPr/>
                <p:nvPr/>
              </p:nvGrpSpPr>
              <p:grpSpPr>
                <a:xfrm>
                  <a:off x="7958579" y="4991850"/>
                  <a:ext cx="457200" cy="190500"/>
                  <a:chOff x="3200400" y="2590800"/>
                  <a:chExt cx="533400" cy="228600"/>
                </a:xfrm>
              </p:grpSpPr>
              <p:sp>
                <p:nvSpPr>
                  <p:cNvPr id="848" name="Rectangle 847"/>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9" name="Oval 848"/>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5" name="Group 844"/>
                <p:cNvGrpSpPr/>
                <p:nvPr/>
              </p:nvGrpSpPr>
              <p:grpSpPr>
                <a:xfrm>
                  <a:off x="8399940" y="4991850"/>
                  <a:ext cx="457200" cy="190500"/>
                  <a:chOff x="3200400" y="2590800"/>
                  <a:chExt cx="533400" cy="228600"/>
                </a:xfrm>
              </p:grpSpPr>
              <p:sp>
                <p:nvSpPr>
                  <p:cNvPr id="846" name="Rectangle 84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7" name="Oval 84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18" name="Oval 17"/>
            <p:cNvSpPr/>
            <p:nvPr/>
          </p:nvSpPr>
          <p:spPr>
            <a:xfrm>
              <a:off x="8922872" y="3172322"/>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5" name="Oval 854"/>
            <p:cNvSpPr/>
            <p:nvPr/>
          </p:nvSpPr>
          <p:spPr>
            <a:xfrm>
              <a:off x="9808398" y="3222617"/>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6" name="Oval 855"/>
            <p:cNvSpPr/>
            <p:nvPr/>
          </p:nvSpPr>
          <p:spPr>
            <a:xfrm>
              <a:off x="10654593" y="3502505"/>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7" name="Oval 856"/>
            <p:cNvSpPr/>
            <p:nvPr/>
          </p:nvSpPr>
          <p:spPr>
            <a:xfrm>
              <a:off x="8936255" y="4062038"/>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8" name="Oval 857"/>
            <p:cNvSpPr/>
            <p:nvPr/>
          </p:nvSpPr>
          <p:spPr>
            <a:xfrm>
              <a:off x="9753043" y="3995503"/>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59" name="Oval 858"/>
            <p:cNvSpPr/>
            <p:nvPr/>
          </p:nvSpPr>
          <p:spPr>
            <a:xfrm>
              <a:off x="10563347" y="428786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0" name="Oval 859"/>
            <p:cNvSpPr/>
            <p:nvPr/>
          </p:nvSpPr>
          <p:spPr>
            <a:xfrm>
              <a:off x="8958036" y="518984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1" name="Oval 860"/>
            <p:cNvSpPr/>
            <p:nvPr/>
          </p:nvSpPr>
          <p:spPr>
            <a:xfrm>
              <a:off x="9776906" y="4898502"/>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2" name="Oval 861"/>
            <p:cNvSpPr/>
            <p:nvPr/>
          </p:nvSpPr>
          <p:spPr>
            <a:xfrm>
              <a:off x="10620269" y="5141081"/>
              <a:ext cx="598189" cy="550284"/>
            </a:xfrm>
            <a:prstGeom prst="ellipse">
              <a:avLst/>
            </a:prstGeom>
            <a:solidFill>
              <a:srgbClr val="AFABA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863" name="Rectangle 862"/>
            <p:cNvSpPr/>
            <p:nvPr/>
          </p:nvSpPr>
          <p:spPr>
            <a:xfrm rot="5400000">
              <a:off x="8326398" y="4527035"/>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4" name="Rectangle 863"/>
            <p:cNvSpPr/>
            <p:nvPr/>
          </p:nvSpPr>
          <p:spPr>
            <a:xfrm rot="5400000">
              <a:off x="8327899" y="3808551"/>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5" name="Rectangle 864"/>
            <p:cNvSpPr/>
            <p:nvPr/>
          </p:nvSpPr>
          <p:spPr>
            <a:xfrm rot="5400000">
              <a:off x="8318942" y="2446518"/>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6" name="Rectangle 865"/>
            <p:cNvSpPr/>
            <p:nvPr/>
          </p:nvSpPr>
          <p:spPr>
            <a:xfrm rot="5400000">
              <a:off x="8326398" y="5297807"/>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7" name="Rectangle 866"/>
            <p:cNvSpPr/>
            <p:nvPr/>
          </p:nvSpPr>
          <p:spPr>
            <a:xfrm rot="5400000">
              <a:off x="8328228" y="3123727"/>
              <a:ext cx="482486" cy="132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8" name="Rectangle 867"/>
            <p:cNvSpPr/>
            <p:nvPr/>
          </p:nvSpPr>
          <p:spPr>
            <a:xfrm rot="10800000">
              <a:off x="9635260" y="2387231"/>
              <a:ext cx="1589115" cy="1501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0" name="Rectangle 869"/>
            <p:cNvSpPr/>
            <p:nvPr/>
          </p:nvSpPr>
          <p:spPr>
            <a:xfrm rot="10800000">
              <a:off x="4192464" y="5774018"/>
              <a:ext cx="798796" cy="16644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1" name="Rectangle 870"/>
            <p:cNvSpPr/>
            <p:nvPr/>
          </p:nvSpPr>
          <p:spPr>
            <a:xfrm rot="10800000">
              <a:off x="6492406" y="5783754"/>
              <a:ext cx="798796" cy="166444"/>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2" name="Rectangle 871"/>
            <p:cNvSpPr/>
            <p:nvPr/>
          </p:nvSpPr>
          <p:spPr>
            <a:xfrm rot="10800000">
              <a:off x="3668478" y="5745692"/>
              <a:ext cx="449569" cy="204507"/>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4" name="Group 283"/>
            <p:cNvGrpSpPr/>
            <p:nvPr/>
          </p:nvGrpSpPr>
          <p:grpSpPr>
            <a:xfrm>
              <a:off x="6439984" y="6011610"/>
              <a:ext cx="862723" cy="154881"/>
              <a:chOff x="12445164" y="2960396"/>
              <a:chExt cx="1827801" cy="190500"/>
            </a:xfrm>
          </p:grpSpPr>
          <p:grpSp>
            <p:nvGrpSpPr>
              <p:cNvPr id="873" name="Group 872"/>
              <p:cNvGrpSpPr/>
              <p:nvPr/>
            </p:nvGrpSpPr>
            <p:grpSpPr>
              <a:xfrm>
                <a:off x="12445164" y="2960396"/>
                <a:ext cx="457200" cy="190500"/>
                <a:chOff x="3200400" y="2590800"/>
                <a:chExt cx="533400" cy="228600"/>
              </a:xfrm>
            </p:grpSpPr>
            <p:sp>
              <p:nvSpPr>
                <p:cNvPr id="874" name="Rectangle 87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5" name="Oval 87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76" name="Group 875"/>
              <p:cNvGrpSpPr/>
              <p:nvPr/>
            </p:nvGrpSpPr>
            <p:grpSpPr>
              <a:xfrm>
                <a:off x="12917204" y="2960396"/>
                <a:ext cx="457200" cy="190500"/>
                <a:chOff x="3200400" y="2590800"/>
                <a:chExt cx="533400" cy="228600"/>
              </a:xfrm>
            </p:grpSpPr>
            <p:sp>
              <p:nvSpPr>
                <p:cNvPr id="877" name="Rectangle 876"/>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8" name="Oval 877"/>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79" name="Group 878"/>
              <p:cNvGrpSpPr/>
              <p:nvPr/>
            </p:nvGrpSpPr>
            <p:grpSpPr>
              <a:xfrm>
                <a:off x="13374404" y="2960396"/>
                <a:ext cx="457200" cy="190500"/>
                <a:chOff x="3200400" y="2590800"/>
                <a:chExt cx="533400" cy="228600"/>
              </a:xfrm>
            </p:grpSpPr>
            <p:sp>
              <p:nvSpPr>
                <p:cNvPr id="880" name="Rectangle 87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1" name="Oval 88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2" name="Group 881"/>
              <p:cNvGrpSpPr/>
              <p:nvPr/>
            </p:nvGrpSpPr>
            <p:grpSpPr>
              <a:xfrm>
                <a:off x="13815765" y="2960396"/>
                <a:ext cx="457200" cy="190500"/>
                <a:chOff x="3200400" y="2590800"/>
                <a:chExt cx="533400" cy="228600"/>
              </a:xfrm>
            </p:grpSpPr>
            <p:sp>
              <p:nvSpPr>
                <p:cNvPr id="883" name="Rectangle 882"/>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4" name="Oval 883"/>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886" name="Group 885"/>
            <p:cNvGrpSpPr/>
            <p:nvPr/>
          </p:nvGrpSpPr>
          <p:grpSpPr>
            <a:xfrm>
              <a:off x="4102707" y="6016302"/>
              <a:ext cx="215799" cy="154881"/>
              <a:chOff x="3200400" y="2590800"/>
              <a:chExt cx="533400" cy="228600"/>
            </a:xfrm>
          </p:grpSpPr>
          <p:sp>
            <p:nvSpPr>
              <p:cNvPr id="896" name="Rectangle 895"/>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7" name="Oval 896"/>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7" name="Group 886"/>
            <p:cNvGrpSpPr/>
            <p:nvPr/>
          </p:nvGrpSpPr>
          <p:grpSpPr>
            <a:xfrm>
              <a:off x="4325510" y="6016302"/>
              <a:ext cx="215799" cy="154881"/>
              <a:chOff x="3200400" y="2590800"/>
              <a:chExt cx="533400" cy="228600"/>
            </a:xfrm>
          </p:grpSpPr>
          <p:sp>
            <p:nvSpPr>
              <p:cNvPr id="894" name="Rectangle 893"/>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5" name="Oval 894"/>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8" name="Group 887"/>
            <p:cNvGrpSpPr/>
            <p:nvPr/>
          </p:nvGrpSpPr>
          <p:grpSpPr>
            <a:xfrm>
              <a:off x="4541309" y="6016302"/>
              <a:ext cx="215799" cy="154881"/>
              <a:chOff x="3200400" y="2590800"/>
              <a:chExt cx="533400" cy="228600"/>
            </a:xfrm>
          </p:grpSpPr>
          <p:sp>
            <p:nvSpPr>
              <p:cNvPr id="892" name="Rectangle 891"/>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3" name="Oval 892"/>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9" name="Group 888"/>
            <p:cNvGrpSpPr/>
            <p:nvPr/>
          </p:nvGrpSpPr>
          <p:grpSpPr>
            <a:xfrm>
              <a:off x="4749631" y="6016302"/>
              <a:ext cx="215799" cy="154881"/>
              <a:chOff x="3200400" y="2590800"/>
              <a:chExt cx="533400" cy="228600"/>
            </a:xfrm>
          </p:grpSpPr>
          <p:sp>
            <p:nvSpPr>
              <p:cNvPr id="890" name="Rectangle 889"/>
              <p:cNvSpPr/>
              <p:nvPr/>
            </p:nvSpPr>
            <p:spPr>
              <a:xfrm>
                <a:off x="3276600" y="2667000"/>
                <a:ext cx="381000" cy="152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1" name="Oval 890"/>
              <p:cNvSpPr/>
              <p:nvPr/>
            </p:nvSpPr>
            <p:spPr>
              <a:xfrm>
                <a:off x="3200400" y="2590800"/>
                <a:ext cx="533400" cy="13335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99" name="Rectangle 898"/>
            <p:cNvSpPr/>
            <p:nvPr/>
          </p:nvSpPr>
          <p:spPr>
            <a:xfrm rot="5400000">
              <a:off x="1875307" y="2909041"/>
              <a:ext cx="449569" cy="204507"/>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5067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15549" r="16947" b="61630"/>
          <a:stretch/>
        </p:blipFill>
        <p:spPr>
          <a:xfrm>
            <a:off x="4155391" y="1177737"/>
            <a:ext cx="9729607" cy="4876549"/>
          </a:xfrm>
          <a:prstGeom prst="rect">
            <a:avLst/>
          </a:prstGeom>
        </p:spPr>
      </p:pic>
      <p:sp>
        <p:nvSpPr>
          <p:cNvPr id="2" name="Title 1"/>
          <p:cNvSpPr>
            <a:spLocks noGrp="1"/>
          </p:cNvSpPr>
          <p:nvPr>
            <p:ph type="title"/>
          </p:nvPr>
        </p:nvSpPr>
        <p:spPr>
          <a:xfrm>
            <a:off x="680945" y="437600"/>
            <a:ext cx="10830113" cy="1116106"/>
          </a:xfrm>
        </p:spPr>
        <p:txBody>
          <a:bodyPr/>
          <a:lstStyle/>
          <a:p>
            <a:r>
              <a:rPr lang="fr-FR" dirty="0"/>
              <a:t>Qu'en est-il de la Distance et de l‘échelle ?</a:t>
            </a:r>
          </a:p>
        </p:txBody>
      </p:sp>
      <p:sp>
        <p:nvSpPr>
          <p:cNvPr id="4" name="Cloud Callout 3"/>
          <p:cNvSpPr/>
          <p:nvPr/>
        </p:nvSpPr>
        <p:spPr>
          <a:xfrm>
            <a:off x="304865" y="1177738"/>
            <a:ext cx="4318972" cy="1569238"/>
          </a:xfrm>
          <a:prstGeom prst="cloudCallout">
            <a:avLst>
              <a:gd name="adj1" fmla="val -17782"/>
              <a:gd name="adj2" fmla="val 710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667D"/>
                </a:solidFill>
                <a:latin typeface="Segoe UI" panose="020B0502040204020203" pitchFamily="34" charset="0"/>
                <a:cs typeface="Segoe UI" panose="020B0502040204020203" pitchFamily="34" charset="0"/>
              </a:rPr>
              <a:t>Suis-je allé trop loin ? Suis-je proche ?</a:t>
            </a:r>
          </a:p>
        </p:txBody>
      </p:sp>
      <p:pic>
        <p:nvPicPr>
          <p:cNvPr id="11" name="Picture 10">
            <a:extLst>
              <a:ext uri="{FF2B5EF4-FFF2-40B4-BE49-F238E27FC236}">
                <a16:creationId xmlns:a16="http://schemas.microsoft.com/office/drawing/2014/main" id="{8735F3C9-F1FA-7A7D-24F9-C306AD061CF9}"/>
              </a:ext>
            </a:extLst>
          </p:cNvPr>
          <p:cNvPicPr>
            <a:picLocks noChangeAspect="1"/>
          </p:cNvPicPr>
          <p:nvPr/>
        </p:nvPicPr>
        <p:blipFill rotWithShape="1">
          <a:blip r:embed="rId4"/>
          <a:srcRect b="14444"/>
          <a:stretch/>
        </p:blipFill>
        <p:spPr>
          <a:xfrm>
            <a:off x="-632199" y="2678762"/>
            <a:ext cx="4318973" cy="3695144"/>
          </a:xfrm>
          <a:prstGeom prst="rect">
            <a:avLst/>
          </a:prstGeom>
        </p:spPr>
      </p:pic>
    </p:spTree>
    <p:extLst>
      <p:ext uri="{BB962C8B-B14F-4D97-AF65-F5344CB8AC3E}">
        <p14:creationId xmlns:p14="http://schemas.microsoft.com/office/powerpoint/2010/main" val="318544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65125"/>
            <a:ext cx="10515600" cy="1325563"/>
          </a:xfrm>
        </p:spPr>
        <p:txBody>
          <a:bodyPr/>
          <a:lstStyle/>
          <a:p>
            <a:r>
              <a:rPr lang="fr-FR" dirty="0"/>
              <a:t>Qu'en est-il de la distance et </a:t>
            </a:r>
            <a:br>
              <a:rPr lang="fr-FR" dirty="0"/>
            </a:br>
            <a:r>
              <a:rPr lang="fr-FR" dirty="0"/>
              <a:t>de l'échelle ?</a:t>
            </a:r>
            <a:endParaRPr lang="en-US" dirty="0"/>
          </a:p>
        </p:txBody>
      </p:sp>
      <p:sp>
        <p:nvSpPr>
          <p:cNvPr id="3" name="Content Placeholder 2"/>
          <p:cNvSpPr>
            <a:spLocks noGrp="1"/>
          </p:cNvSpPr>
          <p:nvPr>
            <p:ph idx="1"/>
          </p:nvPr>
        </p:nvSpPr>
        <p:spPr>
          <a:xfrm>
            <a:off x="732173" y="1682276"/>
            <a:ext cx="9341578" cy="4819724"/>
          </a:xfrm>
        </p:spPr>
        <p:txBody>
          <a:bodyPr>
            <a:noAutofit/>
          </a:bodyPr>
          <a:lstStyle/>
          <a:p>
            <a:pPr marL="0" indent="0">
              <a:buNone/>
            </a:pPr>
            <a:r>
              <a:rPr lang="fr-FR" sz="1900" b="1" dirty="0">
                <a:solidFill>
                  <a:schemeClr val="tx1"/>
                </a:solidFill>
              </a:rPr>
              <a:t>Comprendre l'échelle sur la carte</a:t>
            </a:r>
            <a:endParaRPr lang="fr-SN" sz="1900" b="1" dirty="0">
              <a:solidFill>
                <a:schemeClr val="tx1"/>
              </a:solidFill>
            </a:endParaRPr>
          </a:p>
          <a:p>
            <a:pPr marL="514350" indent="-514350">
              <a:spcBef>
                <a:spcPts val="1200"/>
              </a:spcBef>
              <a:buAutoNum type="arabicPeriod"/>
            </a:pPr>
            <a:r>
              <a:rPr lang="fr-FR" sz="1900" dirty="0">
                <a:solidFill>
                  <a:schemeClr val="tx1"/>
                </a:solidFill>
              </a:rPr>
              <a:t>Regardez la carte pour trouver l'échelle.  Combien de mètres sont représentés par une longueur de l'échelle ?</a:t>
            </a:r>
          </a:p>
          <a:p>
            <a:pPr marL="514350" indent="-514350">
              <a:spcBef>
                <a:spcPts val="1200"/>
              </a:spcBef>
              <a:buAutoNum type="arabicPeriod"/>
            </a:pPr>
            <a:r>
              <a:rPr lang="fr-FR" sz="1900" dirty="0">
                <a:solidFill>
                  <a:schemeClr val="tx1"/>
                </a:solidFill>
              </a:rPr>
              <a:t>Mesurez l'échelle avec le pouce ou le(s) doigt(s) pressé(s), selon celui qui couvre le plus précisément le marquage de l'échelle sans aller trop loin au-dessus ou en dessous.</a:t>
            </a:r>
            <a:endParaRPr lang="fr-SN" sz="1900" dirty="0">
              <a:solidFill>
                <a:schemeClr val="tx1"/>
              </a:solidFill>
            </a:endParaRPr>
          </a:p>
          <a:p>
            <a:pPr marL="514350" indent="-514350">
              <a:spcBef>
                <a:spcPts val="1200"/>
              </a:spcBef>
              <a:buAutoNum type="arabicPeriod"/>
            </a:pPr>
            <a:r>
              <a:rPr lang="fr-FR" sz="1900" dirty="0">
                <a:solidFill>
                  <a:schemeClr val="tx1"/>
                </a:solidFill>
              </a:rPr>
              <a:t>Mesurer sur la carte en plaçant le pouce ou le(s) doigt(s) comme décidé, en sécession.  Multipliez le nombre de fois où vous avez dû disposer le pouce/doigt par la longueur représentée par l'échelle pour obtenir la distance approximative.</a:t>
            </a:r>
            <a:endParaRPr lang="fr-SN" sz="1900" dirty="0">
              <a:solidFill>
                <a:schemeClr val="tx1"/>
              </a:solidFill>
            </a:endParaRPr>
          </a:p>
          <a:p>
            <a:pPr marL="0" indent="0">
              <a:buNone/>
            </a:pPr>
            <a:r>
              <a:rPr lang="fr-FR" sz="1900" dirty="0">
                <a:solidFill>
                  <a:schemeClr val="tx1"/>
                </a:solidFill>
              </a:rPr>
              <a:t>Exemple : </a:t>
            </a:r>
            <a:r>
              <a:rPr lang="fr-FR" sz="1900" i="1" dirty="0">
                <a:solidFill>
                  <a:schemeClr val="tx1"/>
                </a:solidFill>
              </a:rPr>
              <a:t>Mon index et mon majeur pressés couvrent la longueur de l'échelle.  La longueur de l'échelle représente 100 mètres.  Pour aller de l'église à la maison de M. Yam sur la carte, je dois poser mon index et mon majeur 8 fois.  A quelle distance se trouve la maison de M. Yam de l'église ?</a:t>
            </a:r>
            <a:endParaRPr lang="fr-SN" sz="1900" i="1" dirty="0">
              <a:solidFill>
                <a:schemeClr val="tx1"/>
              </a:solidFill>
            </a:endParaRPr>
          </a:p>
        </p:txBody>
      </p:sp>
      <p:grpSp>
        <p:nvGrpSpPr>
          <p:cNvPr id="19" name="Group 18">
            <a:extLst>
              <a:ext uri="{FF2B5EF4-FFF2-40B4-BE49-F238E27FC236}">
                <a16:creationId xmlns:a16="http://schemas.microsoft.com/office/drawing/2014/main" id="{44378B6C-A83A-E9A8-CE1B-6AAFBBA300D2}"/>
              </a:ext>
            </a:extLst>
          </p:cNvPr>
          <p:cNvGrpSpPr/>
          <p:nvPr/>
        </p:nvGrpSpPr>
        <p:grpSpPr>
          <a:xfrm>
            <a:off x="8379485" y="1690688"/>
            <a:ext cx="4674507" cy="4064871"/>
            <a:chOff x="8379485" y="1690688"/>
            <a:chExt cx="4674507" cy="4064871"/>
          </a:xfrm>
        </p:grpSpPr>
        <p:pic>
          <p:nvPicPr>
            <p:cNvPr id="14" name="Picture 13">
              <a:extLst>
                <a:ext uri="{FF2B5EF4-FFF2-40B4-BE49-F238E27FC236}">
                  <a16:creationId xmlns:a16="http://schemas.microsoft.com/office/drawing/2014/main" id="{18974155-1C50-B844-AAD7-144575218A1E}"/>
                </a:ext>
              </a:extLst>
            </p:cNvPr>
            <p:cNvPicPr>
              <a:picLocks noChangeAspect="1"/>
            </p:cNvPicPr>
            <p:nvPr/>
          </p:nvPicPr>
          <p:blipFill rotWithShape="1">
            <a:blip r:embed="rId2"/>
            <a:srcRect b="13042"/>
            <a:stretch/>
          </p:blipFill>
          <p:spPr>
            <a:xfrm>
              <a:off x="8379485" y="1690688"/>
              <a:ext cx="4674507" cy="4064871"/>
            </a:xfrm>
            <a:prstGeom prst="rect">
              <a:avLst/>
            </a:prstGeom>
          </p:spPr>
        </p:pic>
        <p:grpSp>
          <p:nvGrpSpPr>
            <p:cNvPr id="18" name="Group 17">
              <a:extLst>
                <a:ext uri="{FF2B5EF4-FFF2-40B4-BE49-F238E27FC236}">
                  <a16:creationId xmlns:a16="http://schemas.microsoft.com/office/drawing/2014/main" id="{2F22F364-1B60-90C7-F532-897ECFB25E4F}"/>
                </a:ext>
              </a:extLst>
            </p:cNvPr>
            <p:cNvGrpSpPr/>
            <p:nvPr/>
          </p:nvGrpSpPr>
          <p:grpSpPr>
            <a:xfrm>
              <a:off x="10138057" y="2612865"/>
              <a:ext cx="786803" cy="375823"/>
              <a:chOff x="10138057" y="2612865"/>
              <a:chExt cx="786803" cy="375823"/>
            </a:xfrm>
          </p:grpSpPr>
          <p:cxnSp>
            <p:nvCxnSpPr>
              <p:cNvPr id="7" name="Straight Connector 6"/>
              <p:cNvCxnSpPr/>
              <p:nvPr/>
            </p:nvCxnSpPr>
            <p:spPr>
              <a:xfrm flipH="1" flipV="1">
                <a:off x="10148358" y="2623493"/>
                <a:ext cx="336" cy="221122"/>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0924524" y="2612865"/>
                <a:ext cx="336" cy="221122"/>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138057" y="2720565"/>
                <a:ext cx="770021" cy="1"/>
              </a:xfrm>
              <a:prstGeom prst="line">
                <a:avLst/>
              </a:prstGeom>
              <a:ln w="57150">
                <a:solidFill>
                  <a:srgbClr val="EDC9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148003" y="2727078"/>
                <a:ext cx="713223" cy="261610"/>
              </a:xfrm>
              <a:prstGeom prst="rect">
                <a:avLst/>
              </a:prstGeom>
              <a:noFill/>
              <a:ln>
                <a:noFill/>
              </a:ln>
            </p:spPr>
            <p:txBody>
              <a:bodyPr wrap="square" rtlCol="0">
                <a:spAutoFit/>
              </a:bodyPr>
              <a:lstStyle/>
              <a:p>
                <a:r>
                  <a:rPr lang="en-US" sz="1100" b="1" dirty="0">
                    <a:solidFill>
                      <a:srgbClr val="EDC950"/>
                    </a:solidFill>
                  </a:rPr>
                  <a:t>100   m</a:t>
                </a:r>
              </a:p>
            </p:txBody>
          </p:sp>
        </p:grpSp>
      </p:grpSp>
      <p:sp>
        <p:nvSpPr>
          <p:cNvPr id="10" name="TextBox 9"/>
          <p:cNvSpPr txBox="1"/>
          <p:nvPr/>
        </p:nvSpPr>
        <p:spPr>
          <a:xfrm>
            <a:off x="7035862" y="286006"/>
            <a:ext cx="5051645" cy="1225977"/>
          </a:xfrm>
          <a:prstGeom prst="rect">
            <a:avLst/>
          </a:prstGeom>
          <a:noFill/>
          <a:ln w="38100">
            <a:solidFill>
              <a:srgbClr val="EDC950"/>
            </a:solidFill>
          </a:ln>
        </p:spPr>
        <p:txBody>
          <a:bodyPr wrap="square" rtlCol="0">
            <a:spAutoFit/>
          </a:bodyPr>
          <a:lstStyle/>
          <a:p>
            <a:pPr>
              <a:spcAft>
                <a:spcPts val="125"/>
              </a:spcAft>
            </a:pPr>
            <a:r>
              <a:rPr lang="fr-SN" sz="2400" dirty="0">
                <a:latin typeface="Segoe UI" panose="020B0502040204020203" pitchFamily="34" charset="0"/>
                <a:cs typeface="Segoe UI" panose="020B0502040204020203" pitchFamily="34" charset="0"/>
              </a:rPr>
              <a:t>nombre de doigts couchés</a:t>
            </a:r>
          </a:p>
          <a:p>
            <a:pPr>
              <a:spcAft>
                <a:spcPts val="125"/>
              </a:spcAft>
            </a:pPr>
            <a:r>
              <a:rPr lang="fr-SN" sz="2400" u="sng" dirty="0">
                <a:latin typeface="Segoe UI" panose="020B0502040204020203" pitchFamily="34" charset="0"/>
                <a:cs typeface="Segoe UI" panose="020B0502040204020203" pitchFamily="34" charset="0"/>
              </a:rPr>
              <a:t>X longueur représentée par l'échelle</a:t>
            </a:r>
          </a:p>
          <a:p>
            <a:pPr>
              <a:spcAft>
                <a:spcPts val="125"/>
              </a:spcAft>
            </a:pPr>
            <a:r>
              <a:rPr lang="fr-SN" sz="2400" dirty="0">
                <a:latin typeface="Segoe UI" panose="020B0502040204020203" pitchFamily="34" charset="0"/>
                <a:cs typeface="Segoe UI" panose="020B0502040204020203" pitchFamily="34" charset="0"/>
              </a:rPr>
              <a:t>distance approximative</a:t>
            </a:r>
          </a:p>
        </p:txBody>
      </p:sp>
    </p:spTree>
    <p:extLst>
      <p:ext uri="{BB962C8B-B14F-4D97-AF65-F5344CB8AC3E}">
        <p14:creationId xmlns:p14="http://schemas.microsoft.com/office/powerpoint/2010/main" val="31202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668" y="1742108"/>
            <a:ext cx="8525839" cy="4692107"/>
          </a:xfrm>
        </p:spPr>
        <p:txBody>
          <a:bodyPr>
            <a:normAutofit fontScale="92500" lnSpcReduction="20000"/>
          </a:bodyPr>
          <a:lstStyle/>
          <a:p>
            <a:pPr marL="0" indent="0">
              <a:buNone/>
            </a:pPr>
            <a:r>
              <a:rPr lang="fr-FR" b="1" dirty="0">
                <a:solidFill>
                  <a:schemeClr val="tx1"/>
                </a:solidFill>
              </a:rPr>
              <a:t>Comprendre la distance sur le terrain</a:t>
            </a:r>
            <a:endParaRPr lang="fr-SN" b="1" dirty="0">
              <a:solidFill>
                <a:schemeClr val="tx1"/>
              </a:solidFill>
            </a:endParaRPr>
          </a:p>
          <a:p>
            <a:pPr marL="514350" indent="-514350">
              <a:buAutoNum type="arabicPeriod"/>
            </a:pPr>
            <a:r>
              <a:rPr lang="fr-FR" dirty="0">
                <a:solidFill>
                  <a:schemeClr val="tx1"/>
                </a:solidFill>
              </a:rPr>
              <a:t>Mesurer 10 mètres au sol en ligne droite.</a:t>
            </a:r>
            <a:endParaRPr lang="fr-SN" dirty="0">
              <a:solidFill>
                <a:schemeClr val="tx1"/>
              </a:solidFill>
            </a:endParaRPr>
          </a:p>
          <a:p>
            <a:pPr marL="514350" indent="-514350">
              <a:buAutoNum type="arabicPeriod"/>
            </a:pPr>
            <a:r>
              <a:rPr lang="fr-FR" dirty="0">
                <a:solidFill>
                  <a:schemeClr val="tx1"/>
                </a:solidFill>
              </a:rPr>
              <a:t>Marchez sur cette ligne avec des pas réguliers, en comptant le nombre de pas.  Faites-le plusieurs fois et retenez votre nombre moyen de pas.  Souvenez-vous de ce numéro, votre « compte de 10 mètres ».</a:t>
            </a:r>
            <a:r>
              <a:rPr lang="fr-SN" dirty="0">
                <a:solidFill>
                  <a:schemeClr val="tx1"/>
                </a:solidFill>
              </a:rPr>
              <a:t> </a:t>
            </a:r>
          </a:p>
          <a:p>
            <a:pPr lvl="1" indent="0">
              <a:buNone/>
            </a:pPr>
            <a:r>
              <a:rPr lang="fr-SN" dirty="0">
                <a:solidFill>
                  <a:schemeClr val="tx1"/>
                </a:solidFill>
              </a:rPr>
              <a:t>(</a:t>
            </a:r>
            <a:r>
              <a:rPr lang="fr-FR" i="1" dirty="0">
                <a:solidFill>
                  <a:schemeClr val="tx1"/>
                </a:solidFill>
              </a:rPr>
              <a:t>La plupart des adultes ont 9 à 15 pas en 10 mètres.</a:t>
            </a:r>
            <a:r>
              <a:rPr lang="fr-SN" dirty="0">
                <a:solidFill>
                  <a:schemeClr val="tx1"/>
                </a:solidFill>
              </a:rPr>
              <a:t>)</a:t>
            </a:r>
          </a:p>
          <a:p>
            <a:pPr marL="514350" indent="-514350">
              <a:buAutoNum type="arabicPeriod"/>
            </a:pPr>
            <a:r>
              <a:rPr lang="fr-FR" dirty="0">
                <a:solidFill>
                  <a:schemeClr val="tx1"/>
                </a:solidFill>
              </a:rPr>
              <a:t>Mesurez une distance sur le terrain en comptant le nombre de pas réguliers.  Pour obtenir la distance en mètres, divisez d'abord ce nombre par votre « compte de 10 mètres » et multipliez ensuite le résultat par 10.</a:t>
            </a:r>
          </a:p>
          <a:p>
            <a:pPr marL="0" indent="0">
              <a:buNone/>
            </a:pPr>
            <a:endParaRPr lang="fr-SN" dirty="0">
              <a:solidFill>
                <a:schemeClr val="tx1"/>
              </a:solidFill>
            </a:endParaRPr>
          </a:p>
          <a:p>
            <a:pPr marL="0" indent="0">
              <a:spcBef>
                <a:spcPts val="1000"/>
              </a:spcBef>
              <a:buNone/>
            </a:pPr>
            <a:r>
              <a:rPr lang="fr-FR" dirty="0">
                <a:solidFill>
                  <a:schemeClr val="tx1"/>
                </a:solidFill>
              </a:rPr>
              <a:t>Exemple : </a:t>
            </a:r>
            <a:r>
              <a:rPr lang="fr-FR" i="1" dirty="0">
                <a:solidFill>
                  <a:schemeClr val="tx1"/>
                </a:solidFill>
              </a:rPr>
              <a:t>J'ai une moyenne de 12 pas par 10 mètres, donc mon « compte de 10 mètres » est de 12.  Dans une région rurale où je dessine des structures sur ma carte, je marche du bord d'une structure au début d'une autre en 48 étapes.  Quelle est la distance d'une structure à l'autre ?</a:t>
            </a:r>
            <a:endParaRPr lang="fr-SN" i="1" dirty="0">
              <a:solidFill>
                <a:schemeClr val="tx1"/>
              </a:solidFill>
            </a:endParaRPr>
          </a:p>
        </p:txBody>
      </p:sp>
      <p:grpSp>
        <p:nvGrpSpPr>
          <p:cNvPr id="5" name="Group 4"/>
          <p:cNvGrpSpPr/>
          <p:nvPr/>
        </p:nvGrpSpPr>
        <p:grpSpPr>
          <a:xfrm>
            <a:off x="9372594" y="1861046"/>
            <a:ext cx="2326238" cy="4357115"/>
            <a:chOff x="9349772" y="2261502"/>
            <a:chExt cx="3003165" cy="4756756"/>
          </a:xfrm>
        </p:grpSpPr>
        <p:sp>
          <p:nvSpPr>
            <p:cNvPr id="58" name="Rectangle 57"/>
            <p:cNvSpPr/>
            <p:nvPr/>
          </p:nvSpPr>
          <p:spPr>
            <a:xfrm rot="21188202">
              <a:off x="11213179" y="6371231"/>
              <a:ext cx="1139758" cy="64702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21304452">
              <a:off x="10661281" y="2261502"/>
              <a:ext cx="1426308" cy="46769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rot="21382087">
              <a:off x="10673484" y="2894698"/>
              <a:ext cx="348185" cy="3588825"/>
              <a:chOff x="10775296" y="874871"/>
              <a:chExt cx="348185" cy="5226334"/>
            </a:xfrm>
          </p:grpSpPr>
          <p:grpSp>
            <p:nvGrpSpPr>
              <p:cNvPr id="61" name="Group 60"/>
              <p:cNvGrpSpPr/>
              <p:nvPr/>
            </p:nvGrpSpPr>
            <p:grpSpPr>
              <a:xfrm>
                <a:off x="10943682" y="4774019"/>
                <a:ext cx="179799" cy="1327186"/>
                <a:chOff x="10602580" y="300131"/>
                <a:chExt cx="541670" cy="3998347"/>
              </a:xfrm>
            </p:grpSpPr>
            <p:grpSp>
              <p:nvGrpSpPr>
                <p:cNvPr id="62" name="Group 61"/>
                <p:cNvGrpSpPr/>
                <p:nvPr/>
              </p:nvGrpSpPr>
              <p:grpSpPr>
                <a:xfrm>
                  <a:off x="10700498" y="2863850"/>
                  <a:ext cx="443752" cy="1434628"/>
                  <a:chOff x="10266644" y="1416261"/>
                  <a:chExt cx="863826" cy="2882217"/>
                </a:xfrm>
              </p:grpSpPr>
              <p:grpSp>
                <p:nvGrpSpPr>
                  <p:cNvPr id="93" name="Group 92"/>
                  <p:cNvGrpSpPr/>
                  <p:nvPr/>
                </p:nvGrpSpPr>
                <p:grpSpPr>
                  <a:xfrm rot="18497983">
                    <a:off x="9934761" y="3102769"/>
                    <a:ext cx="1580777" cy="810641"/>
                    <a:chOff x="10178923" y="2143919"/>
                    <a:chExt cx="1580777" cy="810641"/>
                  </a:xfrm>
                </p:grpSpPr>
                <p:grpSp>
                  <p:nvGrpSpPr>
                    <p:cNvPr id="101" name="Group 100"/>
                    <p:cNvGrpSpPr/>
                    <p:nvPr/>
                  </p:nvGrpSpPr>
                  <p:grpSpPr>
                    <a:xfrm rot="382225">
                      <a:off x="10178923" y="2143919"/>
                      <a:ext cx="739015" cy="645001"/>
                      <a:chOff x="10178923" y="2143919"/>
                      <a:chExt cx="739015" cy="645001"/>
                    </a:xfrm>
                  </p:grpSpPr>
                  <p:pic>
                    <p:nvPicPr>
                      <p:cNvPr id="105" name="Picture 10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06" name="Right Triangle 10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rot="20716084">
                      <a:off x="10921627" y="2466419"/>
                      <a:ext cx="838073" cy="488141"/>
                      <a:chOff x="10666962" y="3213100"/>
                      <a:chExt cx="838073" cy="488141"/>
                    </a:xfrm>
                  </p:grpSpPr>
                  <p:pic>
                    <p:nvPicPr>
                      <p:cNvPr id="103" name="Picture 10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04" name="Right Triangle 10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p:cNvGrpSpPr/>
                  <p:nvPr/>
                </p:nvGrpSpPr>
                <p:grpSpPr>
                  <a:xfrm rot="18497983">
                    <a:off x="9881576" y="1801329"/>
                    <a:ext cx="1580777" cy="810641"/>
                    <a:chOff x="10178923" y="2143919"/>
                    <a:chExt cx="1580777" cy="810641"/>
                  </a:xfrm>
                </p:grpSpPr>
                <p:grpSp>
                  <p:nvGrpSpPr>
                    <p:cNvPr id="95" name="Group 94"/>
                    <p:cNvGrpSpPr/>
                    <p:nvPr/>
                  </p:nvGrpSpPr>
                  <p:grpSpPr>
                    <a:xfrm rot="382225">
                      <a:off x="10178923" y="2143919"/>
                      <a:ext cx="739015" cy="645001"/>
                      <a:chOff x="10178923" y="2143919"/>
                      <a:chExt cx="739015" cy="645001"/>
                    </a:xfrm>
                  </p:grpSpPr>
                  <p:pic>
                    <p:nvPicPr>
                      <p:cNvPr id="99" name="Picture 9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00" name="Right Triangle 9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rot="20716084">
                      <a:off x="10921627" y="2466419"/>
                      <a:ext cx="838073" cy="488141"/>
                      <a:chOff x="10666962" y="3213100"/>
                      <a:chExt cx="838073" cy="488141"/>
                    </a:xfrm>
                  </p:grpSpPr>
                  <p:pic>
                    <p:nvPicPr>
                      <p:cNvPr id="97" name="Picture 9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98" name="Right Triangle 9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3" name="Group 62"/>
                <p:cNvGrpSpPr/>
                <p:nvPr/>
              </p:nvGrpSpPr>
              <p:grpSpPr>
                <a:xfrm>
                  <a:off x="10671850" y="1613258"/>
                  <a:ext cx="443752" cy="1434628"/>
                  <a:chOff x="10266644" y="1416261"/>
                  <a:chExt cx="863826" cy="2882217"/>
                </a:xfrm>
              </p:grpSpPr>
              <p:grpSp>
                <p:nvGrpSpPr>
                  <p:cNvPr id="79" name="Group 78"/>
                  <p:cNvGrpSpPr/>
                  <p:nvPr/>
                </p:nvGrpSpPr>
                <p:grpSpPr>
                  <a:xfrm rot="18497983">
                    <a:off x="9934761" y="3102769"/>
                    <a:ext cx="1580777" cy="810641"/>
                    <a:chOff x="10178923" y="2143919"/>
                    <a:chExt cx="1580777" cy="810641"/>
                  </a:xfrm>
                </p:grpSpPr>
                <p:grpSp>
                  <p:nvGrpSpPr>
                    <p:cNvPr id="87" name="Group 86"/>
                    <p:cNvGrpSpPr/>
                    <p:nvPr/>
                  </p:nvGrpSpPr>
                  <p:grpSpPr>
                    <a:xfrm rot="382225">
                      <a:off x="10178923" y="2143919"/>
                      <a:ext cx="739015" cy="645001"/>
                      <a:chOff x="10178923" y="2143919"/>
                      <a:chExt cx="739015" cy="645001"/>
                    </a:xfrm>
                  </p:grpSpPr>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92" name="Right Triangle 9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20716084">
                      <a:off x="10921627" y="2466419"/>
                      <a:ext cx="838073" cy="488141"/>
                      <a:chOff x="10666962" y="3213100"/>
                      <a:chExt cx="838073" cy="488141"/>
                    </a:xfrm>
                  </p:grpSpPr>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90" name="Right Triangle 8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rot="18497983">
                    <a:off x="9881576" y="1801329"/>
                    <a:ext cx="1580777" cy="810641"/>
                    <a:chOff x="10178923" y="2143919"/>
                    <a:chExt cx="1580777" cy="810641"/>
                  </a:xfrm>
                </p:grpSpPr>
                <p:grpSp>
                  <p:nvGrpSpPr>
                    <p:cNvPr id="81" name="Group 80"/>
                    <p:cNvGrpSpPr/>
                    <p:nvPr/>
                  </p:nvGrpSpPr>
                  <p:grpSpPr>
                    <a:xfrm rot="382225">
                      <a:off x="10178923" y="2143919"/>
                      <a:ext cx="739015" cy="645001"/>
                      <a:chOff x="10178923" y="2143919"/>
                      <a:chExt cx="739015" cy="645001"/>
                    </a:xfrm>
                  </p:grpSpPr>
                  <p:pic>
                    <p:nvPicPr>
                      <p:cNvPr id="85" name="Picture 8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86" name="Right Triangle 8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rot="20716084">
                      <a:off x="10921627" y="2466419"/>
                      <a:ext cx="838073" cy="488141"/>
                      <a:chOff x="10666962" y="3213100"/>
                      <a:chExt cx="838073" cy="488141"/>
                    </a:xfrm>
                  </p:grpSpPr>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84" name="Right Triangle 8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 name="Group 63"/>
                <p:cNvGrpSpPr/>
                <p:nvPr/>
              </p:nvGrpSpPr>
              <p:grpSpPr>
                <a:xfrm>
                  <a:off x="10602580" y="300131"/>
                  <a:ext cx="443752" cy="1434628"/>
                  <a:chOff x="10266644" y="1416261"/>
                  <a:chExt cx="863826" cy="2882217"/>
                </a:xfrm>
              </p:grpSpPr>
              <p:grpSp>
                <p:nvGrpSpPr>
                  <p:cNvPr id="65" name="Group 64"/>
                  <p:cNvGrpSpPr/>
                  <p:nvPr/>
                </p:nvGrpSpPr>
                <p:grpSpPr>
                  <a:xfrm rot="18497983">
                    <a:off x="9934761" y="3102769"/>
                    <a:ext cx="1580777" cy="810641"/>
                    <a:chOff x="10178923" y="2143919"/>
                    <a:chExt cx="1580777" cy="810641"/>
                  </a:xfrm>
                </p:grpSpPr>
                <p:grpSp>
                  <p:nvGrpSpPr>
                    <p:cNvPr id="73" name="Group 72"/>
                    <p:cNvGrpSpPr/>
                    <p:nvPr/>
                  </p:nvGrpSpPr>
                  <p:grpSpPr>
                    <a:xfrm rot="382225">
                      <a:off x="10178923" y="2143919"/>
                      <a:ext cx="739015" cy="645001"/>
                      <a:chOff x="10178923" y="2143919"/>
                      <a:chExt cx="739015" cy="645001"/>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78" name="Right Triangle 7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20716084">
                      <a:off x="10921627" y="2466419"/>
                      <a:ext cx="838073" cy="488141"/>
                      <a:chOff x="10666962" y="3213100"/>
                      <a:chExt cx="838073" cy="488141"/>
                    </a:xfrm>
                  </p:grpSpPr>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76" name="Right Triangle 7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rot="18497983">
                    <a:off x="9881576" y="1801329"/>
                    <a:ext cx="1580777" cy="810641"/>
                    <a:chOff x="10178923" y="2143919"/>
                    <a:chExt cx="1580777" cy="810641"/>
                  </a:xfrm>
                </p:grpSpPr>
                <p:grpSp>
                  <p:nvGrpSpPr>
                    <p:cNvPr id="67" name="Group 66"/>
                    <p:cNvGrpSpPr/>
                    <p:nvPr/>
                  </p:nvGrpSpPr>
                  <p:grpSpPr>
                    <a:xfrm rot="382225">
                      <a:off x="10178923" y="2143919"/>
                      <a:ext cx="739015" cy="645001"/>
                      <a:chOff x="10178923" y="2143919"/>
                      <a:chExt cx="739015" cy="645001"/>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72" name="Right Triangle 7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rot="20716084">
                      <a:off x="10921627" y="2466419"/>
                      <a:ext cx="838073" cy="488141"/>
                      <a:chOff x="10666962" y="3213100"/>
                      <a:chExt cx="838073" cy="488141"/>
                    </a:xfrm>
                  </p:grpSpPr>
                  <p:pic>
                    <p:nvPicPr>
                      <p:cNvPr id="69" name="Picture 6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70" name="Right Triangle 6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7" name="Group 106"/>
              <p:cNvGrpSpPr/>
              <p:nvPr/>
            </p:nvGrpSpPr>
            <p:grpSpPr>
              <a:xfrm>
                <a:off x="10893166" y="3493568"/>
                <a:ext cx="179799" cy="1327186"/>
                <a:chOff x="10602580" y="300131"/>
                <a:chExt cx="541670" cy="3998347"/>
              </a:xfrm>
            </p:grpSpPr>
            <p:grpSp>
              <p:nvGrpSpPr>
                <p:cNvPr id="108" name="Group 107"/>
                <p:cNvGrpSpPr/>
                <p:nvPr/>
              </p:nvGrpSpPr>
              <p:grpSpPr>
                <a:xfrm>
                  <a:off x="10700498" y="2863850"/>
                  <a:ext cx="443752" cy="1434628"/>
                  <a:chOff x="10266644" y="1416261"/>
                  <a:chExt cx="863826" cy="2882217"/>
                </a:xfrm>
              </p:grpSpPr>
              <p:grpSp>
                <p:nvGrpSpPr>
                  <p:cNvPr id="139" name="Group 138"/>
                  <p:cNvGrpSpPr/>
                  <p:nvPr/>
                </p:nvGrpSpPr>
                <p:grpSpPr>
                  <a:xfrm rot="18497983">
                    <a:off x="9934761" y="3102769"/>
                    <a:ext cx="1580777" cy="810641"/>
                    <a:chOff x="10178923" y="2143919"/>
                    <a:chExt cx="1580777" cy="810641"/>
                  </a:xfrm>
                </p:grpSpPr>
                <p:grpSp>
                  <p:nvGrpSpPr>
                    <p:cNvPr id="147" name="Group 146"/>
                    <p:cNvGrpSpPr/>
                    <p:nvPr/>
                  </p:nvGrpSpPr>
                  <p:grpSpPr>
                    <a:xfrm rot="382225">
                      <a:off x="10178923" y="2143919"/>
                      <a:ext cx="739015" cy="645001"/>
                      <a:chOff x="10178923" y="2143919"/>
                      <a:chExt cx="739015" cy="645001"/>
                    </a:xfrm>
                  </p:grpSpPr>
                  <p:pic>
                    <p:nvPicPr>
                      <p:cNvPr id="151" name="Picture 15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52" name="Right Triangle 15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rot="20716084">
                      <a:off x="10921627" y="2466419"/>
                      <a:ext cx="838073" cy="488141"/>
                      <a:chOff x="10666962" y="3213100"/>
                      <a:chExt cx="838073" cy="488141"/>
                    </a:xfrm>
                  </p:grpSpPr>
                  <p:pic>
                    <p:nvPicPr>
                      <p:cNvPr id="149" name="Picture 14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50" name="Right Triangle 14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0" name="Group 139"/>
                  <p:cNvGrpSpPr/>
                  <p:nvPr/>
                </p:nvGrpSpPr>
                <p:grpSpPr>
                  <a:xfrm rot="18497983">
                    <a:off x="9881576" y="1801329"/>
                    <a:ext cx="1580777" cy="810641"/>
                    <a:chOff x="10178923" y="2143919"/>
                    <a:chExt cx="1580777" cy="810641"/>
                  </a:xfrm>
                </p:grpSpPr>
                <p:grpSp>
                  <p:nvGrpSpPr>
                    <p:cNvPr id="141" name="Group 140"/>
                    <p:cNvGrpSpPr/>
                    <p:nvPr/>
                  </p:nvGrpSpPr>
                  <p:grpSpPr>
                    <a:xfrm rot="382225">
                      <a:off x="10178923" y="2143919"/>
                      <a:ext cx="739015" cy="645001"/>
                      <a:chOff x="10178923" y="2143919"/>
                      <a:chExt cx="739015" cy="645001"/>
                    </a:xfrm>
                  </p:grpSpPr>
                  <p:pic>
                    <p:nvPicPr>
                      <p:cNvPr id="145" name="Picture 14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46" name="Right Triangle 14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rot="20716084">
                      <a:off x="10921627" y="2466419"/>
                      <a:ext cx="838073" cy="488141"/>
                      <a:chOff x="10666962" y="3213100"/>
                      <a:chExt cx="838073" cy="488141"/>
                    </a:xfrm>
                  </p:grpSpPr>
                  <p:pic>
                    <p:nvPicPr>
                      <p:cNvPr id="143" name="Picture 14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44" name="Right Triangle 14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9" name="Group 108"/>
                <p:cNvGrpSpPr/>
                <p:nvPr/>
              </p:nvGrpSpPr>
              <p:grpSpPr>
                <a:xfrm>
                  <a:off x="10671850" y="1613258"/>
                  <a:ext cx="443752" cy="1434628"/>
                  <a:chOff x="10266644" y="1416261"/>
                  <a:chExt cx="863826" cy="2882217"/>
                </a:xfrm>
              </p:grpSpPr>
              <p:grpSp>
                <p:nvGrpSpPr>
                  <p:cNvPr id="125" name="Group 124"/>
                  <p:cNvGrpSpPr/>
                  <p:nvPr/>
                </p:nvGrpSpPr>
                <p:grpSpPr>
                  <a:xfrm rot="18497983">
                    <a:off x="9934761" y="3102769"/>
                    <a:ext cx="1580777" cy="810641"/>
                    <a:chOff x="10178923" y="2143919"/>
                    <a:chExt cx="1580777" cy="810641"/>
                  </a:xfrm>
                </p:grpSpPr>
                <p:grpSp>
                  <p:nvGrpSpPr>
                    <p:cNvPr id="133" name="Group 132"/>
                    <p:cNvGrpSpPr/>
                    <p:nvPr/>
                  </p:nvGrpSpPr>
                  <p:grpSpPr>
                    <a:xfrm rot="382225">
                      <a:off x="10178923" y="2143919"/>
                      <a:ext cx="739015" cy="645001"/>
                      <a:chOff x="10178923" y="2143919"/>
                      <a:chExt cx="739015" cy="645001"/>
                    </a:xfrm>
                  </p:grpSpPr>
                  <p:pic>
                    <p:nvPicPr>
                      <p:cNvPr id="137" name="Picture 13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38" name="Right Triangle 13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rot="20716084">
                      <a:off x="10921627" y="2466419"/>
                      <a:ext cx="838073" cy="488141"/>
                      <a:chOff x="10666962" y="3213100"/>
                      <a:chExt cx="838073" cy="488141"/>
                    </a:xfrm>
                  </p:grpSpPr>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36" name="Right Triangle 13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p:cNvGrpSpPr/>
                  <p:nvPr/>
                </p:nvGrpSpPr>
                <p:grpSpPr>
                  <a:xfrm rot="18497983">
                    <a:off x="9881576" y="1801329"/>
                    <a:ext cx="1580777" cy="810641"/>
                    <a:chOff x="10178923" y="2143919"/>
                    <a:chExt cx="1580777" cy="810641"/>
                  </a:xfrm>
                </p:grpSpPr>
                <p:grpSp>
                  <p:nvGrpSpPr>
                    <p:cNvPr id="127" name="Group 126"/>
                    <p:cNvGrpSpPr/>
                    <p:nvPr/>
                  </p:nvGrpSpPr>
                  <p:grpSpPr>
                    <a:xfrm rot="382225">
                      <a:off x="10178923" y="2143919"/>
                      <a:ext cx="739015" cy="645001"/>
                      <a:chOff x="10178923" y="2143919"/>
                      <a:chExt cx="739015" cy="645001"/>
                    </a:xfrm>
                  </p:grpSpPr>
                  <p:pic>
                    <p:nvPicPr>
                      <p:cNvPr id="131" name="Picture 13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32" name="Right Triangle 13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rot="20716084">
                      <a:off x="10921627" y="2466419"/>
                      <a:ext cx="838073" cy="488141"/>
                      <a:chOff x="10666962" y="3213100"/>
                      <a:chExt cx="838073" cy="488141"/>
                    </a:xfrm>
                  </p:grpSpPr>
                  <p:pic>
                    <p:nvPicPr>
                      <p:cNvPr id="129" name="Picture 12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30" name="Right Triangle 12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 name="Group 109"/>
                <p:cNvGrpSpPr/>
                <p:nvPr/>
              </p:nvGrpSpPr>
              <p:grpSpPr>
                <a:xfrm>
                  <a:off x="10602580" y="300131"/>
                  <a:ext cx="443752" cy="1434628"/>
                  <a:chOff x="10266644" y="1416261"/>
                  <a:chExt cx="863826" cy="2882217"/>
                </a:xfrm>
              </p:grpSpPr>
              <p:grpSp>
                <p:nvGrpSpPr>
                  <p:cNvPr id="111" name="Group 110"/>
                  <p:cNvGrpSpPr/>
                  <p:nvPr/>
                </p:nvGrpSpPr>
                <p:grpSpPr>
                  <a:xfrm rot="18497983">
                    <a:off x="9934761" y="3102769"/>
                    <a:ext cx="1580777" cy="810641"/>
                    <a:chOff x="10178923" y="2143919"/>
                    <a:chExt cx="1580777" cy="810641"/>
                  </a:xfrm>
                </p:grpSpPr>
                <p:grpSp>
                  <p:nvGrpSpPr>
                    <p:cNvPr id="119" name="Group 118"/>
                    <p:cNvGrpSpPr/>
                    <p:nvPr/>
                  </p:nvGrpSpPr>
                  <p:grpSpPr>
                    <a:xfrm rot="382225">
                      <a:off x="10178923" y="2143919"/>
                      <a:ext cx="739015" cy="645001"/>
                      <a:chOff x="10178923" y="2143919"/>
                      <a:chExt cx="739015" cy="645001"/>
                    </a:xfrm>
                  </p:grpSpPr>
                  <p:pic>
                    <p:nvPicPr>
                      <p:cNvPr id="123" name="Picture 12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24" name="Right Triangle 12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rot="20716084">
                      <a:off x="10921627" y="2466419"/>
                      <a:ext cx="838073" cy="488141"/>
                      <a:chOff x="10666962" y="3213100"/>
                      <a:chExt cx="838073" cy="488141"/>
                    </a:xfrm>
                  </p:grpSpPr>
                  <p:pic>
                    <p:nvPicPr>
                      <p:cNvPr id="121" name="Picture 12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22" name="Right Triangle 12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 name="Group 111"/>
                  <p:cNvGrpSpPr/>
                  <p:nvPr/>
                </p:nvGrpSpPr>
                <p:grpSpPr>
                  <a:xfrm rot="18497983">
                    <a:off x="9881576" y="1801329"/>
                    <a:ext cx="1580777" cy="810641"/>
                    <a:chOff x="10178923" y="2143919"/>
                    <a:chExt cx="1580777" cy="810641"/>
                  </a:xfrm>
                </p:grpSpPr>
                <p:grpSp>
                  <p:nvGrpSpPr>
                    <p:cNvPr id="113" name="Group 112"/>
                    <p:cNvGrpSpPr/>
                    <p:nvPr/>
                  </p:nvGrpSpPr>
                  <p:grpSpPr>
                    <a:xfrm rot="382225">
                      <a:off x="10178923" y="2143919"/>
                      <a:ext cx="739015" cy="645001"/>
                      <a:chOff x="10178923" y="2143919"/>
                      <a:chExt cx="739015" cy="645001"/>
                    </a:xfrm>
                  </p:grpSpPr>
                  <p:pic>
                    <p:nvPicPr>
                      <p:cNvPr id="117" name="Picture 11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18" name="Right Triangle 11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20716084">
                      <a:off x="10921627" y="2466419"/>
                      <a:ext cx="838073" cy="488141"/>
                      <a:chOff x="10666962" y="3213100"/>
                      <a:chExt cx="838073" cy="488141"/>
                    </a:xfrm>
                  </p:grpSpPr>
                  <p:pic>
                    <p:nvPicPr>
                      <p:cNvPr id="115" name="Picture 11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16" name="Right Triangle 11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3" name="Group 152"/>
              <p:cNvGrpSpPr/>
              <p:nvPr/>
            </p:nvGrpSpPr>
            <p:grpSpPr>
              <a:xfrm>
                <a:off x="10833322" y="2178872"/>
                <a:ext cx="179799" cy="1327186"/>
                <a:chOff x="10602580" y="300131"/>
                <a:chExt cx="541670" cy="3998347"/>
              </a:xfrm>
            </p:grpSpPr>
            <p:grpSp>
              <p:nvGrpSpPr>
                <p:cNvPr id="154" name="Group 153"/>
                <p:cNvGrpSpPr/>
                <p:nvPr/>
              </p:nvGrpSpPr>
              <p:grpSpPr>
                <a:xfrm>
                  <a:off x="10700498" y="2863850"/>
                  <a:ext cx="443752" cy="1434628"/>
                  <a:chOff x="10266644" y="1416261"/>
                  <a:chExt cx="863826" cy="2882217"/>
                </a:xfrm>
              </p:grpSpPr>
              <p:grpSp>
                <p:nvGrpSpPr>
                  <p:cNvPr id="185" name="Group 184"/>
                  <p:cNvGrpSpPr/>
                  <p:nvPr/>
                </p:nvGrpSpPr>
                <p:grpSpPr>
                  <a:xfrm rot="18497983">
                    <a:off x="9934761" y="3102769"/>
                    <a:ext cx="1580777" cy="810641"/>
                    <a:chOff x="10178923" y="2143919"/>
                    <a:chExt cx="1580777" cy="810641"/>
                  </a:xfrm>
                </p:grpSpPr>
                <p:grpSp>
                  <p:nvGrpSpPr>
                    <p:cNvPr id="193" name="Group 192"/>
                    <p:cNvGrpSpPr/>
                    <p:nvPr/>
                  </p:nvGrpSpPr>
                  <p:grpSpPr>
                    <a:xfrm rot="382225">
                      <a:off x="10178923" y="2143919"/>
                      <a:ext cx="739015" cy="645001"/>
                      <a:chOff x="10178923" y="2143919"/>
                      <a:chExt cx="739015" cy="645001"/>
                    </a:xfrm>
                  </p:grpSpPr>
                  <p:pic>
                    <p:nvPicPr>
                      <p:cNvPr id="197" name="Picture 19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98" name="Right Triangle 19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rot="20716084">
                      <a:off x="10921627" y="2466419"/>
                      <a:ext cx="838073" cy="488141"/>
                      <a:chOff x="10666962" y="3213100"/>
                      <a:chExt cx="838073" cy="488141"/>
                    </a:xfrm>
                  </p:grpSpPr>
                  <p:pic>
                    <p:nvPicPr>
                      <p:cNvPr id="195" name="Picture 19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96" name="Right Triangle 19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185"/>
                  <p:cNvGrpSpPr/>
                  <p:nvPr/>
                </p:nvGrpSpPr>
                <p:grpSpPr>
                  <a:xfrm rot="18497983">
                    <a:off x="9881576" y="1801329"/>
                    <a:ext cx="1580777" cy="810641"/>
                    <a:chOff x="10178923" y="2143919"/>
                    <a:chExt cx="1580777" cy="810641"/>
                  </a:xfrm>
                </p:grpSpPr>
                <p:grpSp>
                  <p:nvGrpSpPr>
                    <p:cNvPr id="187" name="Group 186"/>
                    <p:cNvGrpSpPr/>
                    <p:nvPr/>
                  </p:nvGrpSpPr>
                  <p:grpSpPr>
                    <a:xfrm rot="382225">
                      <a:off x="10178923" y="2143919"/>
                      <a:ext cx="739015" cy="645001"/>
                      <a:chOff x="10178923" y="2143919"/>
                      <a:chExt cx="739015" cy="645001"/>
                    </a:xfrm>
                  </p:grpSpPr>
                  <p:pic>
                    <p:nvPicPr>
                      <p:cNvPr id="191" name="Picture 190"/>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92" name="Right Triangle 191"/>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rot="20716084">
                      <a:off x="10921627" y="2466419"/>
                      <a:ext cx="838073" cy="488141"/>
                      <a:chOff x="10666962" y="3213100"/>
                      <a:chExt cx="838073" cy="488141"/>
                    </a:xfrm>
                  </p:grpSpPr>
                  <p:pic>
                    <p:nvPicPr>
                      <p:cNvPr id="189" name="Picture 188"/>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90" name="Right Triangle 189"/>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5" name="Group 154"/>
                <p:cNvGrpSpPr/>
                <p:nvPr/>
              </p:nvGrpSpPr>
              <p:grpSpPr>
                <a:xfrm>
                  <a:off x="10671850" y="1613258"/>
                  <a:ext cx="443752" cy="1434628"/>
                  <a:chOff x="10266644" y="1416261"/>
                  <a:chExt cx="863826" cy="2882217"/>
                </a:xfrm>
              </p:grpSpPr>
              <p:grpSp>
                <p:nvGrpSpPr>
                  <p:cNvPr id="171" name="Group 170"/>
                  <p:cNvGrpSpPr/>
                  <p:nvPr/>
                </p:nvGrpSpPr>
                <p:grpSpPr>
                  <a:xfrm rot="18497983">
                    <a:off x="9934761" y="3102769"/>
                    <a:ext cx="1580777" cy="810641"/>
                    <a:chOff x="10178923" y="2143919"/>
                    <a:chExt cx="1580777" cy="810641"/>
                  </a:xfrm>
                </p:grpSpPr>
                <p:grpSp>
                  <p:nvGrpSpPr>
                    <p:cNvPr id="179" name="Group 178"/>
                    <p:cNvGrpSpPr/>
                    <p:nvPr/>
                  </p:nvGrpSpPr>
                  <p:grpSpPr>
                    <a:xfrm rot="382225">
                      <a:off x="10178923" y="2143919"/>
                      <a:ext cx="739015" cy="645001"/>
                      <a:chOff x="10178923" y="2143919"/>
                      <a:chExt cx="739015" cy="645001"/>
                    </a:xfrm>
                  </p:grpSpPr>
                  <p:pic>
                    <p:nvPicPr>
                      <p:cNvPr id="183" name="Picture 18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84" name="Right Triangle 18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rot="20716084">
                      <a:off x="10921627" y="2466419"/>
                      <a:ext cx="838073" cy="488141"/>
                      <a:chOff x="10666962" y="3213100"/>
                      <a:chExt cx="838073" cy="488141"/>
                    </a:xfrm>
                  </p:grpSpPr>
                  <p:pic>
                    <p:nvPicPr>
                      <p:cNvPr id="181" name="Picture 18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82" name="Right Triangle 18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 name="Group 171"/>
                  <p:cNvGrpSpPr/>
                  <p:nvPr/>
                </p:nvGrpSpPr>
                <p:grpSpPr>
                  <a:xfrm rot="18497983">
                    <a:off x="9881576" y="1801329"/>
                    <a:ext cx="1580777" cy="810641"/>
                    <a:chOff x="10178923" y="2143919"/>
                    <a:chExt cx="1580777" cy="810641"/>
                  </a:xfrm>
                </p:grpSpPr>
                <p:grpSp>
                  <p:nvGrpSpPr>
                    <p:cNvPr id="173" name="Group 172"/>
                    <p:cNvGrpSpPr/>
                    <p:nvPr/>
                  </p:nvGrpSpPr>
                  <p:grpSpPr>
                    <a:xfrm rot="382225">
                      <a:off x="10178923" y="2143919"/>
                      <a:ext cx="739015" cy="645001"/>
                      <a:chOff x="10178923" y="2143919"/>
                      <a:chExt cx="739015" cy="645001"/>
                    </a:xfrm>
                  </p:grpSpPr>
                  <p:pic>
                    <p:nvPicPr>
                      <p:cNvPr id="177" name="Picture 17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78" name="Right Triangle 17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rot="20716084">
                      <a:off x="10921627" y="2466419"/>
                      <a:ext cx="838073" cy="488141"/>
                      <a:chOff x="10666962" y="3213100"/>
                      <a:chExt cx="838073" cy="488141"/>
                    </a:xfrm>
                  </p:grpSpPr>
                  <p:pic>
                    <p:nvPicPr>
                      <p:cNvPr id="175" name="Picture 17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76" name="Right Triangle 17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6" name="Group 155"/>
                <p:cNvGrpSpPr/>
                <p:nvPr/>
              </p:nvGrpSpPr>
              <p:grpSpPr>
                <a:xfrm>
                  <a:off x="10602580" y="300131"/>
                  <a:ext cx="443752" cy="1434628"/>
                  <a:chOff x="10266644" y="1416261"/>
                  <a:chExt cx="863826" cy="2882217"/>
                </a:xfrm>
              </p:grpSpPr>
              <p:grpSp>
                <p:nvGrpSpPr>
                  <p:cNvPr id="157" name="Group 156"/>
                  <p:cNvGrpSpPr/>
                  <p:nvPr/>
                </p:nvGrpSpPr>
                <p:grpSpPr>
                  <a:xfrm rot="18497983">
                    <a:off x="9934761" y="3102769"/>
                    <a:ext cx="1580777" cy="810641"/>
                    <a:chOff x="10178923" y="2143919"/>
                    <a:chExt cx="1580777" cy="810641"/>
                  </a:xfrm>
                </p:grpSpPr>
                <p:grpSp>
                  <p:nvGrpSpPr>
                    <p:cNvPr id="165" name="Group 164"/>
                    <p:cNvGrpSpPr/>
                    <p:nvPr/>
                  </p:nvGrpSpPr>
                  <p:grpSpPr>
                    <a:xfrm rot="382225">
                      <a:off x="10178923" y="2143919"/>
                      <a:ext cx="739015" cy="645001"/>
                      <a:chOff x="10178923" y="2143919"/>
                      <a:chExt cx="739015" cy="645001"/>
                    </a:xfrm>
                  </p:grpSpPr>
                  <p:pic>
                    <p:nvPicPr>
                      <p:cNvPr id="169" name="Picture 16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70" name="Right Triangle 16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rot="20716084">
                      <a:off x="10921627" y="2466419"/>
                      <a:ext cx="838073" cy="488141"/>
                      <a:chOff x="10666962" y="3213100"/>
                      <a:chExt cx="838073" cy="488141"/>
                    </a:xfrm>
                  </p:grpSpPr>
                  <p:pic>
                    <p:nvPicPr>
                      <p:cNvPr id="167" name="Picture 16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68" name="Right Triangle 16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p:cNvGrpSpPr/>
                  <p:nvPr/>
                </p:nvGrpSpPr>
                <p:grpSpPr>
                  <a:xfrm rot="18497983">
                    <a:off x="9881576" y="1801329"/>
                    <a:ext cx="1580777" cy="810641"/>
                    <a:chOff x="10178923" y="2143919"/>
                    <a:chExt cx="1580777" cy="810641"/>
                  </a:xfrm>
                </p:grpSpPr>
                <p:grpSp>
                  <p:nvGrpSpPr>
                    <p:cNvPr id="159" name="Group 158"/>
                    <p:cNvGrpSpPr/>
                    <p:nvPr/>
                  </p:nvGrpSpPr>
                  <p:grpSpPr>
                    <a:xfrm rot="382225">
                      <a:off x="10178923" y="2143919"/>
                      <a:ext cx="739015" cy="645001"/>
                      <a:chOff x="10178923" y="2143919"/>
                      <a:chExt cx="739015" cy="645001"/>
                    </a:xfrm>
                  </p:grpSpPr>
                  <p:pic>
                    <p:nvPicPr>
                      <p:cNvPr id="163" name="Picture 16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164" name="Right Triangle 16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p:cNvGrpSpPr/>
                    <p:nvPr/>
                  </p:nvGrpSpPr>
                  <p:grpSpPr>
                    <a:xfrm rot="20716084">
                      <a:off x="10921627" y="2466419"/>
                      <a:ext cx="838073" cy="488141"/>
                      <a:chOff x="10666962" y="3213100"/>
                      <a:chExt cx="838073" cy="488141"/>
                    </a:xfrm>
                  </p:grpSpPr>
                  <p:pic>
                    <p:nvPicPr>
                      <p:cNvPr id="161" name="Picture 16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162" name="Right Triangle 16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9" name="Group 198"/>
              <p:cNvGrpSpPr/>
              <p:nvPr/>
            </p:nvGrpSpPr>
            <p:grpSpPr>
              <a:xfrm>
                <a:off x="10775296" y="874871"/>
                <a:ext cx="179799" cy="1327186"/>
                <a:chOff x="10602580" y="300131"/>
                <a:chExt cx="541670" cy="3998347"/>
              </a:xfrm>
            </p:grpSpPr>
            <p:grpSp>
              <p:nvGrpSpPr>
                <p:cNvPr id="200" name="Group 199"/>
                <p:cNvGrpSpPr/>
                <p:nvPr/>
              </p:nvGrpSpPr>
              <p:grpSpPr>
                <a:xfrm>
                  <a:off x="10700498" y="2863850"/>
                  <a:ext cx="443752" cy="1434628"/>
                  <a:chOff x="10266644" y="1416261"/>
                  <a:chExt cx="863826" cy="2882217"/>
                </a:xfrm>
              </p:grpSpPr>
              <p:grpSp>
                <p:nvGrpSpPr>
                  <p:cNvPr id="231" name="Group 230"/>
                  <p:cNvGrpSpPr/>
                  <p:nvPr/>
                </p:nvGrpSpPr>
                <p:grpSpPr>
                  <a:xfrm rot="18497983">
                    <a:off x="9934761" y="3102769"/>
                    <a:ext cx="1580777" cy="810641"/>
                    <a:chOff x="10178923" y="2143919"/>
                    <a:chExt cx="1580777" cy="810641"/>
                  </a:xfrm>
                </p:grpSpPr>
                <p:grpSp>
                  <p:nvGrpSpPr>
                    <p:cNvPr id="239" name="Group 238"/>
                    <p:cNvGrpSpPr/>
                    <p:nvPr/>
                  </p:nvGrpSpPr>
                  <p:grpSpPr>
                    <a:xfrm rot="382225">
                      <a:off x="10178923" y="2143919"/>
                      <a:ext cx="739015" cy="645001"/>
                      <a:chOff x="10178923" y="2143919"/>
                      <a:chExt cx="739015" cy="645001"/>
                    </a:xfrm>
                  </p:grpSpPr>
                  <p:pic>
                    <p:nvPicPr>
                      <p:cNvPr id="243" name="Picture 24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44" name="Right Triangle 24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rot="20716084">
                      <a:off x="10921627" y="2466419"/>
                      <a:ext cx="838073" cy="488141"/>
                      <a:chOff x="10666962" y="3213100"/>
                      <a:chExt cx="838073" cy="488141"/>
                    </a:xfrm>
                  </p:grpSpPr>
                  <p:pic>
                    <p:nvPicPr>
                      <p:cNvPr id="241" name="Picture 24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42" name="Right Triangle 24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2" name="Group 231"/>
                  <p:cNvGrpSpPr/>
                  <p:nvPr/>
                </p:nvGrpSpPr>
                <p:grpSpPr>
                  <a:xfrm rot="18497983">
                    <a:off x="9881576" y="1801329"/>
                    <a:ext cx="1580777" cy="810641"/>
                    <a:chOff x="10178923" y="2143919"/>
                    <a:chExt cx="1580777" cy="810641"/>
                  </a:xfrm>
                </p:grpSpPr>
                <p:grpSp>
                  <p:nvGrpSpPr>
                    <p:cNvPr id="233" name="Group 232"/>
                    <p:cNvGrpSpPr/>
                    <p:nvPr/>
                  </p:nvGrpSpPr>
                  <p:grpSpPr>
                    <a:xfrm rot="382225">
                      <a:off x="10178923" y="2143919"/>
                      <a:ext cx="739015" cy="645001"/>
                      <a:chOff x="10178923" y="2143919"/>
                      <a:chExt cx="739015" cy="645001"/>
                    </a:xfrm>
                  </p:grpSpPr>
                  <p:pic>
                    <p:nvPicPr>
                      <p:cNvPr id="237" name="Picture 236"/>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38" name="Right Triangle 237"/>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rot="20716084">
                      <a:off x="10921627" y="2466419"/>
                      <a:ext cx="838073" cy="488141"/>
                      <a:chOff x="10666962" y="3213100"/>
                      <a:chExt cx="838073" cy="488141"/>
                    </a:xfrm>
                  </p:grpSpPr>
                  <p:pic>
                    <p:nvPicPr>
                      <p:cNvPr id="235" name="Picture 234"/>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36" name="Right Triangle 235"/>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1" name="Group 200"/>
                <p:cNvGrpSpPr/>
                <p:nvPr/>
              </p:nvGrpSpPr>
              <p:grpSpPr>
                <a:xfrm>
                  <a:off x="10671850" y="1613258"/>
                  <a:ext cx="443752" cy="1434628"/>
                  <a:chOff x="10266644" y="1416261"/>
                  <a:chExt cx="863826" cy="2882217"/>
                </a:xfrm>
              </p:grpSpPr>
              <p:grpSp>
                <p:nvGrpSpPr>
                  <p:cNvPr id="217" name="Group 216"/>
                  <p:cNvGrpSpPr/>
                  <p:nvPr/>
                </p:nvGrpSpPr>
                <p:grpSpPr>
                  <a:xfrm rot="18497983">
                    <a:off x="9934761" y="3102769"/>
                    <a:ext cx="1580777" cy="810641"/>
                    <a:chOff x="10178923" y="2143919"/>
                    <a:chExt cx="1580777" cy="810641"/>
                  </a:xfrm>
                </p:grpSpPr>
                <p:grpSp>
                  <p:nvGrpSpPr>
                    <p:cNvPr id="225" name="Group 224"/>
                    <p:cNvGrpSpPr/>
                    <p:nvPr/>
                  </p:nvGrpSpPr>
                  <p:grpSpPr>
                    <a:xfrm rot="382225">
                      <a:off x="10178923" y="2143919"/>
                      <a:ext cx="739015" cy="645001"/>
                      <a:chOff x="10178923" y="2143919"/>
                      <a:chExt cx="739015" cy="645001"/>
                    </a:xfrm>
                  </p:grpSpPr>
                  <p:pic>
                    <p:nvPicPr>
                      <p:cNvPr id="229" name="Picture 22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30" name="Right Triangle 22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rot="20716084">
                      <a:off x="10921627" y="2466419"/>
                      <a:ext cx="838073" cy="488141"/>
                      <a:chOff x="10666962" y="3213100"/>
                      <a:chExt cx="838073" cy="488141"/>
                    </a:xfrm>
                  </p:grpSpPr>
                  <p:pic>
                    <p:nvPicPr>
                      <p:cNvPr id="227" name="Picture 22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28" name="Right Triangle 22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8" name="Group 217"/>
                  <p:cNvGrpSpPr/>
                  <p:nvPr/>
                </p:nvGrpSpPr>
                <p:grpSpPr>
                  <a:xfrm rot="18497983">
                    <a:off x="9881576" y="1801329"/>
                    <a:ext cx="1580777" cy="810641"/>
                    <a:chOff x="10178923" y="2143919"/>
                    <a:chExt cx="1580777" cy="810641"/>
                  </a:xfrm>
                </p:grpSpPr>
                <p:grpSp>
                  <p:nvGrpSpPr>
                    <p:cNvPr id="219" name="Group 218"/>
                    <p:cNvGrpSpPr/>
                    <p:nvPr/>
                  </p:nvGrpSpPr>
                  <p:grpSpPr>
                    <a:xfrm rot="382225">
                      <a:off x="10178923" y="2143919"/>
                      <a:ext cx="739015" cy="645001"/>
                      <a:chOff x="10178923" y="2143919"/>
                      <a:chExt cx="739015" cy="645001"/>
                    </a:xfrm>
                  </p:grpSpPr>
                  <p:pic>
                    <p:nvPicPr>
                      <p:cNvPr id="223" name="Picture 222"/>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24" name="Right Triangle 223"/>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rot="20716084">
                      <a:off x="10921627" y="2466419"/>
                      <a:ext cx="838073" cy="488141"/>
                      <a:chOff x="10666962" y="3213100"/>
                      <a:chExt cx="838073" cy="488141"/>
                    </a:xfrm>
                  </p:grpSpPr>
                  <p:pic>
                    <p:nvPicPr>
                      <p:cNvPr id="221" name="Picture 220"/>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22" name="Right Triangle 221"/>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2" name="Group 201"/>
                <p:cNvGrpSpPr/>
                <p:nvPr/>
              </p:nvGrpSpPr>
              <p:grpSpPr>
                <a:xfrm>
                  <a:off x="10602580" y="300131"/>
                  <a:ext cx="443752" cy="1434628"/>
                  <a:chOff x="10266644" y="1416261"/>
                  <a:chExt cx="863826" cy="2882217"/>
                </a:xfrm>
              </p:grpSpPr>
              <p:grpSp>
                <p:nvGrpSpPr>
                  <p:cNvPr id="203" name="Group 202"/>
                  <p:cNvGrpSpPr/>
                  <p:nvPr/>
                </p:nvGrpSpPr>
                <p:grpSpPr>
                  <a:xfrm rot="18497983">
                    <a:off x="9934761" y="3102769"/>
                    <a:ext cx="1580777" cy="810641"/>
                    <a:chOff x="10178923" y="2143919"/>
                    <a:chExt cx="1580777" cy="810641"/>
                  </a:xfrm>
                </p:grpSpPr>
                <p:grpSp>
                  <p:nvGrpSpPr>
                    <p:cNvPr id="211" name="Group 210"/>
                    <p:cNvGrpSpPr/>
                    <p:nvPr/>
                  </p:nvGrpSpPr>
                  <p:grpSpPr>
                    <a:xfrm rot="382225">
                      <a:off x="10178923" y="2143919"/>
                      <a:ext cx="739015" cy="645001"/>
                      <a:chOff x="10178923" y="2143919"/>
                      <a:chExt cx="739015" cy="645001"/>
                    </a:xfrm>
                  </p:grpSpPr>
                  <p:pic>
                    <p:nvPicPr>
                      <p:cNvPr id="215" name="Picture 214"/>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16" name="Right Triangle 215"/>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rot="20716084">
                      <a:off x="10921627" y="2466419"/>
                      <a:ext cx="838073" cy="488141"/>
                      <a:chOff x="10666962" y="3213100"/>
                      <a:chExt cx="838073" cy="488141"/>
                    </a:xfrm>
                  </p:grpSpPr>
                  <p:pic>
                    <p:nvPicPr>
                      <p:cNvPr id="213" name="Picture 212"/>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14" name="Right Triangle 213"/>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p:cNvGrpSpPr/>
                  <p:nvPr/>
                </p:nvGrpSpPr>
                <p:grpSpPr>
                  <a:xfrm rot="18497983">
                    <a:off x="9881576" y="1801329"/>
                    <a:ext cx="1580777" cy="810641"/>
                    <a:chOff x="10178923" y="2143919"/>
                    <a:chExt cx="1580777" cy="810641"/>
                  </a:xfrm>
                </p:grpSpPr>
                <p:grpSp>
                  <p:nvGrpSpPr>
                    <p:cNvPr id="205" name="Group 204"/>
                    <p:cNvGrpSpPr/>
                    <p:nvPr/>
                  </p:nvGrpSpPr>
                  <p:grpSpPr>
                    <a:xfrm rot="382225">
                      <a:off x="10178923" y="2143919"/>
                      <a:ext cx="739015" cy="645001"/>
                      <a:chOff x="10178923" y="2143919"/>
                      <a:chExt cx="739015" cy="645001"/>
                    </a:xfrm>
                  </p:grpSpPr>
                  <p:pic>
                    <p:nvPicPr>
                      <p:cNvPr id="209" name="Picture 208"/>
                      <p:cNvPicPr>
                        <a:picLocks noChangeAspect="1"/>
                      </p:cNvPicPr>
                      <p:nvPr/>
                    </p:nvPicPr>
                    <p:blipFill rotWithShape="1">
                      <a:blip r:embed="rId4"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10" name="Right Triangle 209"/>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p:cNvGrpSpPr/>
                    <p:nvPr/>
                  </p:nvGrpSpPr>
                  <p:grpSpPr>
                    <a:xfrm rot="20716084">
                      <a:off x="10921627" y="2466419"/>
                      <a:ext cx="838073" cy="488141"/>
                      <a:chOff x="10666962" y="3213100"/>
                      <a:chExt cx="838073" cy="488141"/>
                    </a:xfrm>
                  </p:grpSpPr>
                  <p:pic>
                    <p:nvPicPr>
                      <p:cNvPr id="207" name="Picture 206"/>
                      <p:cNvPicPr>
                        <a:picLocks noChangeAspect="1"/>
                      </p:cNvPicPr>
                      <p:nvPr/>
                    </p:nvPicPr>
                    <p:blipFill rotWithShape="1">
                      <a:blip r:embed="rId4"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08" name="Right Triangle 207"/>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96" name="Group 295"/>
            <p:cNvGrpSpPr/>
            <p:nvPr/>
          </p:nvGrpSpPr>
          <p:grpSpPr>
            <a:xfrm>
              <a:off x="9349772" y="5256846"/>
              <a:ext cx="942631" cy="1446459"/>
              <a:chOff x="9391632" y="5041805"/>
              <a:chExt cx="942631" cy="1446459"/>
            </a:xfrm>
          </p:grpSpPr>
          <p:sp>
            <p:nvSpPr>
              <p:cNvPr id="294" name="Rectangle 293"/>
              <p:cNvSpPr/>
              <p:nvPr/>
            </p:nvSpPr>
            <p:spPr>
              <a:xfrm>
                <a:off x="9391632" y="5041805"/>
                <a:ext cx="726403" cy="1446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294"/>
              <p:cNvGrpSpPr/>
              <p:nvPr/>
            </p:nvGrpSpPr>
            <p:grpSpPr>
              <a:xfrm>
                <a:off x="9532455" y="5090685"/>
                <a:ext cx="179799" cy="1327186"/>
                <a:chOff x="9437035" y="5090685"/>
                <a:chExt cx="179799" cy="1327186"/>
              </a:xfrm>
            </p:grpSpPr>
            <p:grpSp>
              <p:nvGrpSpPr>
                <p:cNvPr id="246" name="Group 245"/>
                <p:cNvGrpSpPr/>
                <p:nvPr/>
              </p:nvGrpSpPr>
              <p:grpSpPr>
                <a:xfrm rot="216828">
                  <a:off x="9437035" y="5090685"/>
                  <a:ext cx="179799" cy="1327186"/>
                  <a:chOff x="10602580" y="300131"/>
                  <a:chExt cx="541670" cy="3998347"/>
                </a:xfrm>
              </p:grpSpPr>
              <p:grpSp>
                <p:nvGrpSpPr>
                  <p:cNvPr id="247" name="Group 246"/>
                  <p:cNvGrpSpPr/>
                  <p:nvPr/>
                </p:nvGrpSpPr>
                <p:grpSpPr>
                  <a:xfrm>
                    <a:off x="10700498" y="2863850"/>
                    <a:ext cx="443752" cy="1434628"/>
                    <a:chOff x="10266644" y="1416261"/>
                    <a:chExt cx="863826" cy="2882217"/>
                  </a:xfrm>
                </p:grpSpPr>
                <p:grpSp>
                  <p:nvGrpSpPr>
                    <p:cNvPr id="278" name="Group 277"/>
                    <p:cNvGrpSpPr/>
                    <p:nvPr/>
                  </p:nvGrpSpPr>
                  <p:grpSpPr>
                    <a:xfrm rot="18497983">
                      <a:off x="9934761" y="3102769"/>
                      <a:ext cx="1580777" cy="810641"/>
                      <a:chOff x="10178923" y="2143919"/>
                      <a:chExt cx="1580777" cy="810641"/>
                    </a:xfrm>
                  </p:grpSpPr>
                  <p:grpSp>
                    <p:nvGrpSpPr>
                      <p:cNvPr id="286" name="Group 285"/>
                      <p:cNvGrpSpPr/>
                      <p:nvPr/>
                    </p:nvGrpSpPr>
                    <p:grpSpPr>
                      <a:xfrm rot="382225">
                        <a:off x="10178923" y="2143919"/>
                        <a:ext cx="739015" cy="645001"/>
                        <a:chOff x="10178923" y="2143919"/>
                        <a:chExt cx="739015" cy="645001"/>
                      </a:xfrm>
                    </p:grpSpPr>
                    <p:pic>
                      <p:nvPicPr>
                        <p:cNvPr id="290" name="Picture 289"/>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91" name="Right Triangle 290"/>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rot="20716084">
                        <a:off x="10921627" y="2466419"/>
                        <a:ext cx="838073" cy="488141"/>
                        <a:chOff x="10666962" y="3213100"/>
                        <a:chExt cx="838073" cy="488141"/>
                      </a:xfrm>
                    </p:grpSpPr>
                    <p:pic>
                      <p:nvPicPr>
                        <p:cNvPr id="288" name="Picture 287"/>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89" name="Right Triangle 288"/>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9" name="Group 278"/>
                    <p:cNvGrpSpPr/>
                    <p:nvPr/>
                  </p:nvGrpSpPr>
                  <p:grpSpPr>
                    <a:xfrm rot="18497983">
                      <a:off x="9881576" y="1801329"/>
                      <a:ext cx="1580777" cy="810641"/>
                      <a:chOff x="10178923" y="2143919"/>
                      <a:chExt cx="1580777" cy="810641"/>
                    </a:xfrm>
                  </p:grpSpPr>
                  <p:grpSp>
                    <p:nvGrpSpPr>
                      <p:cNvPr id="280" name="Group 279"/>
                      <p:cNvGrpSpPr/>
                      <p:nvPr/>
                    </p:nvGrpSpPr>
                    <p:grpSpPr>
                      <a:xfrm rot="382225">
                        <a:off x="10178923" y="2143919"/>
                        <a:ext cx="739015" cy="645001"/>
                        <a:chOff x="10178923" y="2143919"/>
                        <a:chExt cx="739015" cy="645001"/>
                      </a:xfrm>
                    </p:grpSpPr>
                    <p:pic>
                      <p:nvPicPr>
                        <p:cNvPr id="284" name="Picture 283"/>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85" name="Right Triangle 284"/>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p:cNvGrpSpPr/>
                      <p:nvPr/>
                    </p:nvGrpSpPr>
                    <p:grpSpPr>
                      <a:xfrm rot="20716084">
                        <a:off x="10921627" y="2466419"/>
                        <a:ext cx="838073" cy="488141"/>
                        <a:chOff x="10666962" y="3213100"/>
                        <a:chExt cx="838073" cy="488141"/>
                      </a:xfrm>
                    </p:grpSpPr>
                    <p:pic>
                      <p:nvPicPr>
                        <p:cNvPr id="282" name="Picture 281"/>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83" name="Right Triangle 282"/>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8" name="Group 247"/>
                  <p:cNvGrpSpPr/>
                  <p:nvPr/>
                </p:nvGrpSpPr>
                <p:grpSpPr>
                  <a:xfrm>
                    <a:off x="10671850" y="1613258"/>
                    <a:ext cx="443752" cy="1434628"/>
                    <a:chOff x="10266644" y="1416261"/>
                    <a:chExt cx="863826" cy="2882217"/>
                  </a:xfrm>
                </p:grpSpPr>
                <p:grpSp>
                  <p:nvGrpSpPr>
                    <p:cNvPr id="264" name="Group 263"/>
                    <p:cNvGrpSpPr/>
                    <p:nvPr/>
                  </p:nvGrpSpPr>
                  <p:grpSpPr>
                    <a:xfrm rot="18497983">
                      <a:off x="9934761" y="3102769"/>
                      <a:ext cx="1580777" cy="810641"/>
                      <a:chOff x="10178923" y="2143919"/>
                      <a:chExt cx="1580777" cy="810641"/>
                    </a:xfrm>
                  </p:grpSpPr>
                  <p:grpSp>
                    <p:nvGrpSpPr>
                      <p:cNvPr id="272" name="Group 271"/>
                      <p:cNvGrpSpPr/>
                      <p:nvPr/>
                    </p:nvGrpSpPr>
                    <p:grpSpPr>
                      <a:xfrm rot="382225">
                        <a:off x="10178923" y="2143919"/>
                        <a:ext cx="739015" cy="645001"/>
                        <a:chOff x="10178923" y="2143919"/>
                        <a:chExt cx="739015" cy="645001"/>
                      </a:xfrm>
                    </p:grpSpPr>
                    <p:pic>
                      <p:nvPicPr>
                        <p:cNvPr id="276" name="Picture 275"/>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77" name="Right Triangle 276"/>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p:cNvGrpSpPr/>
                      <p:nvPr/>
                    </p:nvGrpSpPr>
                    <p:grpSpPr>
                      <a:xfrm rot="20716084">
                        <a:off x="10921627" y="2466419"/>
                        <a:ext cx="838073" cy="488141"/>
                        <a:chOff x="10666962" y="3213100"/>
                        <a:chExt cx="838073" cy="488141"/>
                      </a:xfrm>
                    </p:grpSpPr>
                    <p:pic>
                      <p:nvPicPr>
                        <p:cNvPr id="274" name="Picture 273"/>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75" name="Right Triangle 274"/>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5" name="Group 264"/>
                    <p:cNvGrpSpPr/>
                    <p:nvPr/>
                  </p:nvGrpSpPr>
                  <p:grpSpPr>
                    <a:xfrm rot="18497983">
                      <a:off x="9881576" y="1801329"/>
                      <a:ext cx="1580777" cy="810641"/>
                      <a:chOff x="10178923" y="2143919"/>
                      <a:chExt cx="1580777" cy="810641"/>
                    </a:xfrm>
                  </p:grpSpPr>
                  <p:grpSp>
                    <p:nvGrpSpPr>
                      <p:cNvPr id="266" name="Group 265"/>
                      <p:cNvGrpSpPr/>
                      <p:nvPr/>
                    </p:nvGrpSpPr>
                    <p:grpSpPr>
                      <a:xfrm rot="382225">
                        <a:off x="10178923" y="2143919"/>
                        <a:ext cx="739015" cy="645001"/>
                        <a:chOff x="10178923" y="2143919"/>
                        <a:chExt cx="739015" cy="645001"/>
                      </a:xfrm>
                    </p:grpSpPr>
                    <p:pic>
                      <p:nvPicPr>
                        <p:cNvPr id="270" name="Picture 269"/>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71" name="Right Triangle 270"/>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p:cNvGrpSpPr/>
                      <p:nvPr/>
                    </p:nvGrpSpPr>
                    <p:grpSpPr>
                      <a:xfrm rot="20716084">
                        <a:off x="10921627" y="2466419"/>
                        <a:ext cx="838073" cy="488141"/>
                        <a:chOff x="10666962" y="3213100"/>
                        <a:chExt cx="838073" cy="488141"/>
                      </a:xfrm>
                    </p:grpSpPr>
                    <p:pic>
                      <p:nvPicPr>
                        <p:cNvPr id="268" name="Picture 267"/>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69" name="Right Triangle 268"/>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9" name="Group 248"/>
                  <p:cNvGrpSpPr/>
                  <p:nvPr/>
                </p:nvGrpSpPr>
                <p:grpSpPr>
                  <a:xfrm>
                    <a:off x="10602580" y="300131"/>
                    <a:ext cx="443752" cy="1434628"/>
                    <a:chOff x="10266644" y="1416261"/>
                    <a:chExt cx="863826" cy="2882217"/>
                  </a:xfrm>
                </p:grpSpPr>
                <p:grpSp>
                  <p:nvGrpSpPr>
                    <p:cNvPr id="250" name="Group 249"/>
                    <p:cNvGrpSpPr/>
                    <p:nvPr/>
                  </p:nvGrpSpPr>
                  <p:grpSpPr>
                    <a:xfrm rot="18497983">
                      <a:off x="9934761" y="3102769"/>
                      <a:ext cx="1580777" cy="810641"/>
                      <a:chOff x="10178923" y="2143919"/>
                      <a:chExt cx="1580777" cy="810641"/>
                    </a:xfrm>
                  </p:grpSpPr>
                  <p:grpSp>
                    <p:nvGrpSpPr>
                      <p:cNvPr id="258" name="Group 257"/>
                      <p:cNvGrpSpPr/>
                      <p:nvPr/>
                    </p:nvGrpSpPr>
                    <p:grpSpPr>
                      <a:xfrm rot="382225">
                        <a:off x="10178923" y="2143919"/>
                        <a:ext cx="739015" cy="645001"/>
                        <a:chOff x="10178923" y="2143919"/>
                        <a:chExt cx="739015" cy="645001"/>
                      </a:xfrm>
                    </p:grpSpPr>
                    <p:pic>
                      <p:nvPicPr>
                        <p:cNvPr id="262" name="Picture 261"/>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63" name="Right Triangle 262"/>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rot="20716084">
                        <a:off x="10921627" y="2466419"/>
                        <a:ext cx="838073" cy="488141"/>
                        <a:chOff x="10666962" y="3213100"/>
                        <a:chExt cx="838073" cy="488141"/>
                      </a:xfrm>
                    </p:grpSpPr>
                    <p:pic>
                      <p:nvPicPr>
                        <p:cNvPr id="260" name="Picture 259"/>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61" name="Right Triangle 260"/>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Group 250"/>
                    <p:cNvGrpSpPr/>
                    <p:nvPr/>
                  </p:nvGrpSpPr>
                  <p:grpSpPr>
                    <a:xfrm rot="18497983">
                      <a:off x="9881576" y="1801329"/>
                      <a:ext cx="1580777" cy="810641"/>
                      <a:chOff x="10178923" y="2143919"/>
                      <a:chExt cx="1580777" cy="810641"/>
                    </a:xfrm>
                  </p:grpSpPr>
                  <p:grpSp>
                    <p:nvGrpSpPr>
                      <p:cNvPr id="252" name="Group 251"/>
                      <p:cNvGrpSpPr/>
                      <p:nvPr/>
                    </p:nvGrpSpPr>
                    <p:grpSpPr>
                      <a:xfrm rot="382225">
                        <a:off x="10178923" y="2143919"/>
                        <a:ext cx="739015" cy="645001"/>
                        <a:chOff x="10178923" y="2143919"/>
                        <a:chExt cx="739015" cy="645001"/>
                      </a:xfrm>
                    </p:grpSpPr>
                    <p:pic>
                      <p:nvPicPr>
                        <p:cNvPr id="256" name="Picture 255"/>
                        <p:cNvPicPr>
                          <a:picLocks noChangeAspect="1"/>
                        </p:cNvPicPr>
                        <p:nvPr/>
                      </p:nvPicPr>
                      <p:blipFill rotWithShape="1">
                        <a:blip r:embed="rId5" cstate="print">
                          <a:extLst>
                            <a:ext uri="{28A0092B-C50C-407E-A947-70E740481C1C}">
                              <a14:useLocalDpi xmlns:a14="http://schemas.microsoft.com/office/drawing/2010/main" val="0"/>
                            </a:ext>
                          </a:extLst>
                        </a:blip>
                        <a:srcRect l="8057" t="5385" r="24090" b="35392"/>
                        <a:stretch/>
                      </p:blipFill>
                      <p:spPr>
                        <a:xfrm>
                          <a:off x="10178923" y="2143919"/>
                          <a:ext cx="739013" cy="645001"/>
                        </a:xfrm>
                        <a:prstGeom prst="rect">
                          <a:avLst/>
                        </a:prstGeom>
                      </p:spPr>
                    </p:pic>
                    <p:sp>
                      <p:nvSpPr>
                        <p:cNvPr id="257" name="Right Triangle 256"/>
                        <p:cNvSpPr/>
                        <p:nvPr/>
                      </p:nvSpPr>
                      <p:spPr>
                        <a:xfrm rot="16200000">
                          <a:off x="10627775" y="2498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rot="20716084">
                        <a:off x="10921627" y="2466419"/>
                        <a:ext cx="838073" cy="488141"/>
                        <a:chOff x="10666962" y="3213100"/>
                        <a:chExt cx="838073" cy="488141"/>
                      </a:xfrm>
                    </p:grpSpPr>
                    <p:pic>
                      <p:nvPicPr>
                        <p:cNvPr id="254" name="Picture 253"/>
                        <p:cNvPicPr>
                          <a:picLocks noChangeAspect="1"/>
                        </p:cNvPicPr>
                        <p:nvPr/>
                      </p:nvPicPr>
                      <p:blipFill rotWithShape="1">
                        <a:blip r:embed="rId5" cstate="print">
                          <a:extLst>
                            <a:ext uri="{28A0092B-C50C-407E-A947-70E740481C1C}">
                              <a14:useLocalDpi xmlns:a14="http://schemas.microsoft.com/office/drawing/2010/main" val="0"/>
                            </a:ext>
                          </a:extLst>
                        </a:blip>
                        <a:srcRect l="17980" t="48605" r="5072" b="6576"/>
                        <a:stretch/>
                      </p:blipFill>
                      <p:spPr>
                        <a:xfrm>
                          <a:off x="10666962" y="3213100"/>
                          <a:ext cx="838073" cy="488141"/>
                        </a:xfrm>
                        <a:prstGeom prst="rect">
                          <a:avLst/>
                        </a:prstGeom>
                      </p:spPr>
                    </p:pic>
                    <p:sp>
                      <p:nvSpPr>
                        <p:cNvPr id="255" name="Right Triangle 254"/>
                        <p:cNvSpPr/>
                        <p:nvPr/>
                      </p:nvSpPr>
                      <p:spPr>
                        <a:xfrm rot="5400000">
                          <a:off x="10746305" y="3133757"/>
                          <a:ext cx="210820" cy="369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cxnSp>
              <p:nvCxnSpPr>
                <p:cNvPr id="292" name="Straight Connector 291"/>
                <p:cNvCxnSpPr/>
                <p:nvPr/>
              </p:nvCxnSpPr>
              <p:spPr>
                <a:xfrm flipV="1">
                  <a:off x="9513491" y="5121081"/>
                  <a:ext cx="31452" cy="129157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93" name="TextBox 292"/>
              <p:cNvSpPr txBox="1"/>
              <p:nvPr/>
            </p:nvSpPr>
            <p:spPr>
              <a:xfrm>
                <a:off x="9700591" y="5725439"/>
                <a:ext cx="633672" cy="302406"/>
              </a:xfrm>
              <a:prstGeom prst="rect">
                <a:avLst/>
              </a:prstGeom>
              <a:noFill/>
            </p:spPr>
            <p:txBody>
              <a:bodyPr wrap="none" rtlCol="0">
                <a:spAutoFit/>
              </a:bodyPr>
              <a:lstStyle/>
              <a:p>
                <a:r>
                  <a:rPr lang="en-US" sz="1200" b="1">
                    <a:solidFill>
                      <a:srgbClr val="00667D"/>
                    </a:solidFill>
                  </a:rPr>
                  <a:t>10m</a:t>
                </a:r>
              </a:p>
            </p:txBody>
          </p:sp>
        </p:grpSp>
      </p:grpSp>
      <p:sp>
        <p:nvSpPr>
          <p:cNvPr id="298" name="TextBox 297"/>
          <p:cNvSpPr txBox="1"/>
          <p:nvPr/>
        </p:nvSpPr>
        <p:spPr>
          <a:xfrm>
            <a:off x="8124088" y="238126"/>
            <a:ext cx="3884822" cy="1556965"/>
          </a:xfrm>
          <a:prstGeom prst="rect">
            <a:avLst/>
          </a:prstGeom>
          <a:noFill/>
          <a:ln w="38100">
            <a:solidFill>
              <a:srgbClr val="00667D"/>
            </a:solidFill>
          </a:ln>
        </p:spPr>
        <p:txBody>
          <a:bodyPr wrap="square" rtlCol="0">
            <a:spAutoFit/>
          </a:bodyPr>
          <a:lstStyle/>
          <a:p>
            <a:pPr>
              <a:lnSpc>
                <a:spcPts val="2880"/>
              </a:lnSpc>
            </a:pPr>
            <a:r>
              <a:rPr lang="fr-SN" sz="2400" dirty="0"/>
              <a:t>Nombre de pas</a:t>
            </a:r>
          </a:p>
          <a:p>
            <a:pPr>
              <a:lnSpc>
                <a:spcPts val="2880"/>
              </a:lnSpc>
            </a:pPr>
            <a:r>
              <a:rPr lang="fr-SN" sz="2400" dirty="0"/>
              <a:t>÷ compte de 10 mètres</a:t>
            </a:r>
          </a:p>
          <a:p>
            <a:pPr>
              <a:lnSpc>
                <a:spcPts val="2880"/>
              </a:lnSpc>
            </a:pPr>
            <a:r>
              <a:rPr lang="fr-SN" sz="2400" u="sng" dirty="0"/>
              <a:t>X 10 mètres</a:t>
            </a:r>
          </a:p>
          <a:p>
            <a:pPr>
              <a:lnSpc>
                <a:spcPts val="2880"/>
              </a:lnSpc>
            </a:pPr>
            <a:r>
              <a:rPr lang="fr-SN" sz="2400" dirty="0"/>
              <a:t>distance approximative</a:t>
            </a:r>
          </a:p>
        </p:txBody>
      </p:sp>
      <p:sp>
        <p:nvSpPr>
          <p:cNvPr id="9" name="Title 1">
            <a:extLst>
              <a:ext uri="{FF2B5EF4-FFF2-40B4-BE49-F238E27FC236}">
                <a16:creationId xmlns:a16="http://schemas.microsoft.com/office/drawing/2014/main" id="{22DD5C2A-45A2-DBBB-058B-3FA7B60AF4E3}"/>
              </a:ext>
            </a:extLst>
          </p:cNvPr>
          <p:cNvSpPr txBox="1">
            <a:spLocks/>
          </p:cNvSpPr>
          <p:nvPr/>
        </p:nvSpPr>
        <p:spPr>
          <a:xfrm>
            <a:off x="558800" y="365125"/>
            <a:ext cx="10515600" cy="132556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1" i="0" kern="1200">
                <a:solidFill>
                  <a:schemeClr val="accent1"/>
                </a:solidFill>
                <a:latin typeface="Segoe UI" panose="020B0502040204020203" pitchFamily="34" charset="0"/>
                <a:ea typeface="Calibri" charset="0"/>
                <a:cs typeface="Segoe UI" panose="020B0502040204020203" pitchFamily="34" charset="0"/>
              </a:defRPr>
            </a:lvl1pPr>
          </a:lstStyle>
          <a:p>
            <a:r>
              <a:rPr lang="fr-FR" sz="3600" dirty="0"/>
              <a:t>Qu'en est-il de la distance </a:t>
            </a:r>
          </a:p>
          <a:p>
            <a:r>
              <a:rPr lang="fr-FR" sz="3600" dirty="0"/>
              <a:t>et de l'échelle ?</a:t>
            </a:r>
            <a:endParaRPr lang="en-US" dirty="0"/>
          </a:p>
        </p:txBody>
      </p:sp>
    </p:spTree>
    <p:extLst>
      <p:ext uri="{BB962C8B-B14F-4D97-AF65-F5344CB8AC3E}">
        <p14:creationId xmlns:p14="http://schemas.microsoft.com/office/powerpoint/2010/main" val="2304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8"/>
                                        </p:tgtEl>
                                        <p:attrNameLst>
                                          <p:attrName>style.visibility</p:attrName>
                                        </p:attrNameLst>
                                      </p:cBhvr>
                                      <p:to>
                                        <p:strVal val="visible"/>
                                      </p:to>
                                    </p:set>
                                    <p:anim calcmode="lin" valueType="num">
                                      <p:cBhvr additive="base">
                                        <p:cTn id="31" dur="500" fill="hold"/>
                                        <p:tgtEl>
                                          <p:spTgt spid="298"/>
                                        </p:tgtEl>
                                        <p:attrNameLst>
                                          <p:attrName>ppt_x</p:attrName>
                                        </p:attrNameLst>
                                      </p:cBhvr>
                                      <p:tavLst>
                                        <p:tav tm="0">
                                          <p:val>
                                            <p:strVal val="#ppt_x"/>
                                          </p:val>
                                        </p:tav>
                                        <p:tav tm="100000">
                                          <p:val>
                                            <p:strVal val="#ppt_x"/>
                                          </p:val>
                                        </p:tav>
                                      </p:tavLst>
                                    </p:anim>
                                    <p:anim calcmode="lin" valueType="num">
                                      <p:cBhvr additive="base">
                                        <p:cTn id="32" dur="500" fill="hold"/>
                                        <p:tgtEl>
                                          <p:spTgt spid="2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308225"/>
            <a:ext cx="10515600" cy="1325563"/>
          </a:xfrm>
        </p:spPr>
        <p:txBody>
          <a:bodyPr/>
          <a:lstStyle/>
          <a:p>
            <a:pPr algn="ctr"/>
            <a:r>
              <a:rPr lang="fr-FR" sz="5400" dirty="0"/>
              <a:t>Maintenant, allons nous entraîner dehors !</a:t>
            </a:r>
            <a:endParaRPr lang="en-US" sz="4400" dirty="0"/>
          </a:p>
        </p:txBody>
      </p:sp>
    </p:spTree>
    <p:extLst>
      <p:ext uri="{BB962C8B-B14F-4D97-AF65-F5344CB8AC3E}">
        <p14:creationId xmlns:p14="http://schemas.microsoft.com/office/powerpoint/2010/main" val="171756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45E8CE2-B98B-E793-1BF4-296292FC63D7}"/>
              </a:ext>
            </a:extLst>
          </p:cNvPr>
          <p:cNvSpPr/>
          <p:nvPr/>
        </p:nvSpPr>
        <p:spPr>
          <a:xfrm>
            <a:off x="10160" y="0"/>
            <a:ext cx="12288982" cy="6858000"/>
          </a:xfrm>
          <a:prstGeom prst="rect">
            <a:avLst/>
          </a:prstGeom>
          <a:solidFill>
            <a:srgbClr val="55015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7113CD-3D81-FC12-EF50-2876EE9DB418}"/>
              </a:ext>
            </a:extLst>
          </p:cNvPr>
          <p:cNvSpPr txBox="1"/>
          <p:nvPr/>
        </p:nvSpPr>
        <p:spPr>
          <a:xfrm>
            <a:off x="842169" y="1188870"/>
            <a:ext cx="10507663" cy="1015663"/>
          </a:xfrm>
          <a:prstGeom prst="rect">
            <a:avLst/>
          </a:prstGeom>
          <a:noFill/>
        </p:spPr>
        <p:txBody>
          <a:bodyPr wrap="square" rtlCol="0">
            <a:spAutoFit/>
          </a:bodyPr>
          <a:lstStyle/>
          <a:p>
            <a:pPr algn="ctr"/>
            <a:r>
              <a:rPr lang="fr-FR" sz="6000" b="1" dirty="0">
                <a:solidFill>
                  <a:schemeClr val="bg1"/>
                </a:solidFill>
                <a:latin typeface="Segoe UI" panose="020B0502040204020203" pitchFamily="34" charset="0"/>
                <a:cs typeface="Segoe UI" panose="020B0502040204020203" pitchFamily="34" charset="0"/>
              </a:rPr>
              <a:t>Introduction à l'orientation</a:t>
            </a:r>
            <a:endParaRPr lang="fr-FR" sz="6000" dirty="0">
              <a:latin typeface="Segoe UI" panose="020B0502040204020203" pitchFamily="34" charset="0"/>
              <a:cs typeface="Segoe UI" panose="020B0502040204020203" pitchFamily="34" charset="0"/>
            </a:endParaRPr>
          </a:p>
        </p:txBody>
      </p:sp>
      <p:sp>
        <p:nvSpPr>
          <p:cNvPr id="11" name="Picture Placeholder 10">
            <a:extLst>
              <a:ext uri="{FF2B5EF4-FFF2-40B4-BE49-F238E27FC236}">
                <a16:creationId xmlns:a16="http://schemas.microsoft.com/office/drawing/2014/main" id="{928E5F55-C166-9127-C9E8-069A4F96D8FC}"/>
              </a:ext>
            </a:extLst>
          </p:cNvPr>
          <p:cNvSpPr>
            <a:spLocks noGrp="1"/>
          </p:cNvSpPr>
          <p:nvPr>
            <p:ph type="pic" sz="quarter" idx="16"/>
          </p:nvPr>
        </p:nvSpPr>
        <p:spPr>
          <a:xfrm>
            <a:off x="339392" y="5828311"/>
            <a:ext cx="7800110" cy="839946"/>
          </a:xfrm>
        </p:spPr>
        <p:txBody>
          <a:bodyPr>
            <a:noAutofit/>
          </a:bodyPr>
          <a:lstStyle/>
          <a:p>
            <a:pPr>
              <a:spcBef>
                <a:spcPts val="0"/>
              </a:spcBef>
            </a:pPr>
            <a:r>
              <a:rPr lang="fr-FR" sz="1600" i="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En adaptant, adoptant ou partageant cet outil, veuillez utiliser la référence suivante </a:t>
            </a:r>
            <a:r>
              <a:rPr lang="fr-FR" sz="1600" i="1" dirty="0">
                <a:solidFill>
                  <a:schemeClr val="bg1"/>
                </a:solidFill>
                <a:latin typeface="Segoe UI" panose="020B0502040204020203" pitchFamily="34" charset="0"/>
                <a:cs typeface="Segoe UI" panose="020B0502040204020203" pitchFamily="34" charset="0"/>
              </a:rPr>
              <a:t>: </a:t>
            </a:r>
          </a:p>
          <a:p>
            <a:pPr marL="457200" indent="0">
              <a:spcBef>
                <a:spcPts val="0"/>
              </a:spcBef>
            </a:pPr>
            <a:r>
              <a:rPr lang="fr-FR" sz="1600" dirty="0">
                <a:solidFill>
                  <a:schemeClr val="bg1"/>
                </a:solidFill>
                <a:latin typeface="Segoe UI" panose="020B0502040204020203" pitchFamily="34" charset="0"/>
                <a:ea typeface="Calibri" panose="020F0502020204030204" pitchFamily="34" charset="0"/>
                <a:cs typeface="Segoe UI" panose="020B0502040204020203" pitchFamily="34" charset="0"/>
              </a:rPr>
              <a:t>« </a:t>
            </a:r>
            <a:r>
              <a:rPr lang="fr-FR" sz="160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Introduction à l'orientation », </a:t>
            </a:r>
            <a:r>
              <a:rPr lang="fr-FR" sz="1600"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créé par PMA (Performance Monitoring for Action) avec Sarah Nehrling. Publié en juin 2024.</a:t>
            </a:r>
            <a:r>
              <a:rPr lang="fr-FR" sz="160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kumimoji="0" lang="fr-FR" sz="1600" b="0" i="0" u="none" strike="noStrike" kern="1200" cap="none" spc="0" normalizeH="0" baseline="0">
                <a:ln>
                  <a:noFill/>
                </a:ln>
                <a:solidFill>
                  <a:srgbClr val="FFFFFF"/>
                </a:solidFill>
                <a:effectLst/>
                <a:uLnTx/>
                <a:uFillTx/>
                <a:latin typeface="Segoe UI" panose="020B0502040204020203" pitchFamily="34" charset="0"/>
                <a:ea typeface="+mn-ea"/>
                <a:cs typeface="Segoe UI" panose="020B0502040204020203" pitchFamily="34" charset="0"/>
              </a:rPr>
              <a:t>CC BY-NC </a:t>
            </a:r>
            <a:r>
              <a:rPr kumimoji="0" lang="fr-FR" sz="1600" b="0" i="0" u="none" strike="noStrike" kern="1200" cap="none" spc="0" normalizeH="0" baseline="0" dirty="0">
                <a:ln>
                  <a:noFill/>
                </a:ln>
                <a:solidFill>
                  <a:srgbClr val="FFFFFF"/>
                </a:solidFill>
                <a:effectLst/>
                <a:uLnTx/>
                <a:uFillTx/>
                <a:latin typeface="Segoe UI" panose="020B0502040204020203" pitchFamily="34" charset="0"/>
                <a:ea typeface="+mn-ea"/>
                <a:cs typeface="Segoe UI" panose="020B0502040204020203" pitchFamily="34" charset="0"/>
              </a:rPr>
              <a:t>4.0.</a:t>
            </a:r>
            <a:endParaRPr lang="fr-FR" sz="1600" dirty="0">
              <a:latin typeface="Segoe UI" panose="020B0502040204020203" pitchFamily="34" charset="0"/>
              <a:cs typeface="Segoe UI" panose="020B0502040204020203" pitchFamily="34" charset="0"/>
            </a:endParaRPr>
          </a:p>
        </p:txBody>
      </p:sp>
      <p:pic>
        <p:nvPicPr>
          <p:cNvPr id="3" name="Picture 2" descr="A white letter on a black background&#10;&#10;Description automatically generated">
            <a:extLst>
              <a:ext uri="{FF2B5EF4-FFF2-40B4-BE49-F238E27FC236}">
                <a16:creationId xmlns:a16="http://schemas.microsoft.com/office/drawing/2014/main" id="{09A5F7DB-7534-A7AD-3FAD-0E291F82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8" y="281183"/>
            <a:ext cx="1775754" cy="596092"/>
          </a:xfrm>
          <a:prstGeom prst="rect">
            <a:avLst/>
          </a:prstGeom>
        </p:spPr>
      </p:pic>
      <p:sp>
        <p:nvSpPr>
          <p:cNvPr id="8" name="TextBox 7">
            <a:extLst>
              <a:ext uri="{FF2B5EF4-FFF2-40B4-BE49-F238E27FC236}">
                <a16:creationId xmlns:a16="http://schemas.microsoft.com/office/drawing/2014/main" id="{F93AE80F-20A7-172E-BA11-6F4B84CF2833}"/>
              </a:ext>
            </a:extLst>
          </p:cNvPr>
          <p:cNvSpPr txBox="1"/>
          <p:nvPr/>
        </p:nvSpPr>
        <p:spPr>
          <a:xfrm>
            <a:off x="787283" y="2785436"/>
            <a:ext cx="5363602" cy="2201308"/>
          </a:xfrm>
          <a:prstGeom prst="rect">
            <a:avLst/>
          </a:prstGeom>
          <a:noFill/>
        </p:spPr>
        <p:txBody>
          <a:bodyPr wrap="square" rtlCol="0">
            <a:spAutoFit/>
          </a:bodyPr>
          <a:lstStyle/>
          <a:p>
            <a:pPr>
              <a:lnSpc>
                <a:spcPct val="110000"/>
              </a:lnSpc>
            </a:pPr>
            <a:r>
              <a:rPr lang="fr-FR" b="0" i="0" dirty="0">
                <a:solidFill>
                  <a:schemeClr val="bg1"/>
                </a:solidFill>
                <a:effectLst/>
                <a:latin typeface="Segoe UI" panose="020B0502040204020203" pitchFamily="34" charset="0"/>
                <a:cs typeface="Segoe UI" panose="020B0502040204020203" pitchFamily="34" charset="0"/>
              </a:rPr>
              <a:t>Cette présentation explique comment lire une carte papier, une compétence souvent négligée mais qui peut pourtant permettre à l’équipe de terrain de gagner un temps considérable et de s’éviter maintes frustrations. L’explication du processus de navigation se conclut par un exercice pratique en extérieur.</a:t>
            </a:r>
            <a:endParaRPr lang="en-US" dirty="0">
              <a:solidFill>
                <a:schemeClr val="bg1"/>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F615C019-FE6F-84C5-7D83-A5B4C6B70DF8}"/>
              </a:ext>
            </a:extLst>
          </p:cNvPr>
          <p:cNvPicPr>
            <a:picLocks noChangeAspect="1"/>
          </p:cNvPicPr>
          <p:nvPr/>
        </p:nvPicPr>
        <p:blipFill>
          <a:blip r:embed="rId4"/>
          <a:stretch>
            <a:fillRect/>
          </a:stretch>
        </p:blipFill>
        <p:spPr>
          <a:xfrm>
            <a:off x="6887801" y="2733858"/>
            <a:ext cx="4516916" cy="2304464"/>
          </a:xfrm>
          <a:prstGeom prst="rect">
            <a:avLst/>
          </a:prstGeom>
        </p:spPr>
      </p:pic>
    </p:spTree>
    <p:extLst>
      <p:ext uri="{BB962C8B-B14F-4D97-AF65-F5344CB8AC3E}">
        <p14:creationId xmlns:p14="http://schemas.microsoft.com/office/powerpoint/2010/main" val="3412386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096311-C446-E97E-3709-DCAE693F2ECB}"/>
              </a:ext>
            </a:extLst>
          </p:cNvPr>
          <p:cNvGrpSpPr/>
          <p:nvPr/>
        </p:nvGrpSpPr>
        <p:grpSpPr>
          <a:xfrm>
            <a:off x="614140" y="130414"/>
            <a:ext cx="10963720" cy="6597172"/>
            <a:chOff x="866274" y="174202"/>
            <a:chExt cx="10963720" cy="6597172"/>
          </a:xfrm>
        </p:grpSpPr>
        <p:grpSp>
          <p:nvGrpSpPr>
            <p:cNvPr id="14" name="Group 13"/>
            <p:cNvGrpSpPr/>
            <p:nvPr/>
          </p:nvGrpSpPr>
          <p:grpSpPr>
            <a:xfrm>
              <a:off x="866274" y="174203"/>
              <a:ext cx="10963720" cy="6597171"/>
              <a:chOff x="866274" y="174203"/>
              <a:chExt cx="10963720" cy="6597171"/>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84"/>
              <a:stretch/>
            </p:blipFill>
            <p:spPr>
              <a:xfrm>
                <a:off x="866274" y="174203"/>
                <a:ext cx="10963720" cy="6597171"/>
              </a:xfrm>
              <a:prstGeom prst="rect">
                <a:avLst/>
              </a:prstGeom>
            </p:spPr>
          </p:pic>
          <p:grpSp>
            <p:nvGrpSpPr>
              <p:cNvPr id="13" name="Group 12"/>
              <p:cNvGrpSpPr/>
              <p:nvPr/>
            </p:nvGrpSpPr>
            <p:grpSpPr>
              <a:xfrm>
                <a:off x="9800010" y="6021574"/>
                <a:ext cx="786803" cy="376924"/>
                <a:chOff x="9800010" y="6021574"/>
                <a:chExt cx="786803" cy="376924"/>
              </a:xfrm>
            </p:grpSpPr>
            <p:grpSp>
              <p:nvGrpSpPr>
                <p:cNvPr id="11" name="Group 10"/>
                <p:cNvGrpSpPr/>
                <p:nvPr/>
              </p:nvGrpSpPr>
              <p:grpSpPr>
                <a:xfrm>
                  <a:off x="9800010" y="6021574"/>
                  <a:ext cx="786803" cy="231750"/>
                  <a:chOff x="9750392" y="6042843"/>
                  <a:chExt cx="786803" cy="231750"/>
                </a:xfrm>
              </p:grpSpPr>
              <p:cxnSp>
                <p:nvCxnSpPr>
                  <p:cNvPr id="6" name="Straight Connector 5"/>
                  <p:cNvCxnSpPr/>
                  <p:nvPr/>
                </p:nvCxnSpPr>
                <p:spPr>
                  <a:xfrm flipV="1">
                    <a:off x="9750392" y="6150543"/>
                    <a:ext cx="770021"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9760693" y="6053471"/>
                    <a:ext cx="336" cy="2211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0536859" y="6042843"/>
                    <a:ext cx="336" cy="2211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962509" y="6121499"/>
                  <a:ext cx="500458" cy="276999"/>
                </a:xfrm>
                <a:prstGeom prst="rect">
                  <a:avLst/>
                </a:prstGeom>
                <a:noFill/>
              </p:spPr>
              <p:txBody>
                <a:bodyPr wrap="none" rtlCol="0">
                  <a:spAutoFit/>
                </a:bodyPr>
                <a:lstStyle/>
                <a:p>
                  <a:r>
                    <a:rPr lang="fr-SN" sz="1200" b="1" dirty="0"/>
                    <a:t>50 m</a:t>
                  </a:r>
                </a:p>
              </p:txBody>
            </p:sp>
          </p:grpSp>
        </p:grpSp>
        <p:sp>
          <p:nvSpPr>
            <p:cNvPr id="2" name="Rectangle 1"/>
            <p:cNvSpPr/>
            <p:nvPr/>
          </p:nvSpPr>
          <p:spPr>
            <a:xfrm>
              <a:off x="3543300" y="174202"/>
              <a:ext cx="4483100" cy="77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grpSp>
      <p:grpSp>
        <p:nvGrpSpPr>
          <p:cNvPr id="3" name="Group 2"/>
          <p:cNvGrpSpPr/>
          <p:nvPr/>
        </p:nvGrpSpPr>
        <p:grpSpPr>
          <a:xfrm>
            <a:off x="5566518" y="4598103"/>
            <a:ext cx="1448371" cy="1342042"/>
            <a:chOff x="5566518" y="4598103"/>
            <a:chExt cx="1448371" cy="1342042"/>
          </a:xfrm>
        </p:grpSpPr>
        <p:sp>
          <p:nvSpPr>
            <p:cNvPr id="15" name="Rectangle 14"/>
            <p:cNvSpPr/>
            <p:nvPr/>
          </p:nvSpPr>
          <p:spPr>
            <a:xfrm rot="20802177">
              <a:off x="6451677" y="4598103"/>
              <a:ext cx="563212" cy="966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16" name="Rectangle 15"/>
            <p:cNvSpPr/>
            <p:nvPr/>
          </p:nvSpPr>
          <p:spPr>
            <a:xfrm rot="20802177">
              <a:off x="5735206" y="5268999"/>
              <a:ext cx="191493" cy="6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sp>
          <p:nvSpPr>
            <p:cNvPr id="17" name="Rectangle 16"/>
            <p:cNvSpPr/>
            <p:nvPr/>
          </p:nvSpPr>
          <p:spPr>
            <a:xfrm rot="20802177">
              <a:off x="5566518" y="5419540"/>
              <a:ext cx="171391" cy="440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SN"/>
            </a:p>
          </p:txBody>
        </p:sp>
      </p:grpSp>
    </p:spTree>
    <p:extLst>
      <p:ext uri="{BB962C8B-B14F-4D97-AF65-F5344CB8AC3E}">
        <p14:creationId xmlns:p14="http://schemas.microsoft.com/office/powerpoint/2010/main" val="39101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64E44-E017-A6AB-FD3A-C269EA3D7756}"/>
              </a:ext>
            </a:extLst>
          </p:cNvPr>
          <p:cNvSpPr>
            <a:spLocks noGrp="1"/>
          </p:cNvSpPr>
          <p:nvPr>
            <p:ph type="title"/>
          </p:nvPr>
        </p:nvSpPr>
        <p:spPr>
          <a:xfrm>
            <a:off x="680945" y="484094"/>
            <a:ext cx="10830113" cy="1116106"/>
          </a:xfrm>
        </p:spPr>
        <p:txBody>
          <a:bodyPr/>
          <a:lstStyle/>
          <a:p>
            <a:r>
              <a:rPr lang="fr-FR" dirty="0"/>
              <a:t>Les sources des images :</a:t>
            </a:r>
          </a:p>
        </p:txBody>
      </p:sp>
      <p:sp>
        <p:nvSpPr>
          <p:cNvPr id="4" name="Content Placeholder 3">
            <a:extLst>
              <a:ext uri="{FF2B5EF4-FFF2-40B4-BE49-F238E27FC236}">
                <a16:creationId xmlns:a16="http://schemas.microsoft.com/office/drawing/2014/main" id="{43099567-6B7C-D59A-482A-D0ECD1723104}"/>
              </a:ext>
            </a:extLst>
          </p:cNvPr>
          <p:cNvSpPr>
            <a:spLocks noGrp="1"/>
          </p:cNvSpPr>
          <p:nvPr>
            <p:ph idx="1"/>
          </p:nvPr>
        </p:nvSpPr>
        <p:spPr>
          <a:xfrm>
            <a:off x="680945" y="1981201"/>
            <a:ext cx="10830113" cy="4144963"/>
          </a:xfrm>
        </p:spPr>
        <p:txBody>
          <a:bodyPr/>
          <a:lstStyle/>
          <a:p>
            <a:r>
              <a:rPr lang="fr-FR" dirty="0">
                <a:solidFill>
                  <a:schemeClr val="tx1"/>
                </a:solidFill>
              </a:rPr>
              <a:t>Diapositives 3, 10, &amp; 15 : </a:t>
            </a:r>
            <a:r>
              <a:rPr lang="fr-FR" dirty="0" err="1">
                <a:solidFill>
                  <a:schemeClr val="tx1"/>
                </a:solidFill>
              </a:rPr>
              <a:t>Raising</a:t>
            </a:r>
            <a:r>
              <a:rPr lang="fr-FR" dirty="0">
                <a:solidFill>
                  <a:schemeClr val="tx1"/>
                </a:solidFill>
              </a:rPr>
              <a:t> hand par </a:t>
            </a:r>
            <a:r>
              <a:rPr lang="fr-FR" dirty="0" err="1">
                <a:solidFill>
                  <a:schemeClr val="tx1"/>
                </a:solidFill>
              </a:rPr>
              <a:t>Ates</a:t>
            </a:r>
            <a:r>
              <a:rPr lang="fr-FR" dirty="0">
                <a:solidFill>
                  <a:schemeClr val="tx1"/>
                </a:solidFill>
              </a:rPr>
              <a:t> </a:t>
            </a:r>
            <a:r>
              <a:rPr lang="fr-FR" dirty="0" err="1">
                <a:solidFill>
                  <a:schemeClr val="tx1"/>
                </a:solidFill>
              </a:rPr>
              <a:t>Evren</a:t>
            </a:r>
            <a:r>
              <a:rPr lang="fr-FR" dirty="0">
                <a:solidFill>
                  <a:schemeClr val="tx1"/>
                </a:solidFill>
              </a:rPr>
              <a:t> </a:t>
            </a:r>
            <a:r>
              <a:rPr lang="fr-FR" dirty="0" err="1">
                <a:solidFill>
                  <a:schemeClr val="tx1"/>
                </a:solidFill>
              </a:rPr>
              <a:t>Aydinel</a:t>
            </a:r>
            <a:r>
              <a:rPr lang="fr-FR" dirty="0">
                <a:solidFill>
                  <a:schemeClr val="tx1"/>
                </a:solidFill>
              </a:rPr>
              <a:t> de </a:t>
            </a:r>
            <a:r>
              <a:rPr lang="fr-FR" dirty="0">
                <a:solidFill>
                  <a:schemeClr val="tx1"/>
                </a:solidFill>
                <a:hlinkClick r:id="rId3"/>
              </a:rPr>
              <a:t>Noun Project</a:t>
            </a:r>
            <a:r>
              <a:rPr lang="fr-FR" dirty="0">
                <a:solidFill>
                  <a:schemeClr val="tx1"/>
                </a:solidFill>
              </a:rPr>
              <a:t> (CC BY 3.0)</a:t>
            </a:r>
          </a:p>
          <a:p>
            <a:r>
              <a:rPr lang="fr-FR" dirty="0">
                <a:solidFill>
                  <a:schemeClr val="tx1"/>
                </a:solidFill>
              </a:rPr>
              <a:t>Diapositive 9 : Hand and </a:t>
            </a:r>
            <a:r>
              <a:rPr lang="fr-FR" dirty="0" err="1">
                <a:solidFill>
                  <a:schemeClr val="tx1"/>
                </a:solidFill>
              </a:rPr>
              <a:t>wrist</a:t>
            </a:r>
            <a:r>
              <a:rPr lang="fr-FR" dirty="0">
                <a:solidFill>
                  <a:schemeClr val="tx1"/>
                </a:solidFill>
              </a:rPr>
              <a:t> par </a:t>
            </a:r>
            <a:r>
              <a:rPr lang="fr-FR" dirty="0" err="1">
                <a:solidFill>
                  <a:schemeClr val="tx1"/>
                </a:solidFill>
              </a:rPr>
              <a:t>Oleksandr</a:t>
            </a:r>
            <a:r>
              <a:rPr lang="fr-FR" dirty="0">
                <a:solidFill>
                  <a:schemeClr val="tx1"/>
                </a:solidFill>
              </a:rPr>
              <a:t> </a:t>
            </a:r>
            <a:r>
              <a:rPr lang="fr-FR" dirty="0" err="1">
                <a:solidFill>
                  <a:schemeClr val="tx1"/>
                </a:solidFill>
              </a:rPr>
              <a:t>Panasovskyi</a:t>
            </a:r>
            <a:r>
              <a:rPr lang="fr-FR" dirty="0">
                <a:solidFill>
                  <a:schemeClr val="tx1"/>
                </a:solidFill>
              </a:rPr>
              <a:t> de </a:t>
            </a:r>
            <a:r>
              <a:rPr lang="fr-FR" dirty="0">
                <a:solidFill>
                  <a:schemeClr val="tx1"/>
                </a:solidFill>
                <a:hlinkClick r:id="rId4"/>
              </a:rPr>
              <a:t>Noun Project</a:t>
            </a:r>
            <a:r>
              <a:rPr lang="fr-FR" dirty="0">
                <a:solidFill>
                  <a:schemeClr val="tx1"/>
                </a:solidFill>
              </a:rPr>
              <a:t> (CC BY 3.0)</a:t>
            </a:r>
          </a:p>
          <a:p>
            <a:r>
              <a:rPr lang="fr-FR" dirty="0">
                <a:solidFill>
                  <a:schemeClr val="tx1"/>
                </a:solidFill>
              </a:rPr>
              <a:t>Diapositive 9 : Icône de la boussole de la banque d’images de Microsoft 365</a:t>
            </a:r>
          </a:p>
          <a:p>
            <a:r>
              <a:rPr lang="fr-FR" dirty="0">
                <a:solidFill>
                  <a:schemeClr val="tx1"/>
                </a:solidFill>
              </a:rPr>
              <a:t>Diapositive 10 : Man </a:t>
            </a:r>
            <a:r>
              <a:rPr lang="fr-FR" dirty="0" err="1">
                <a:solidFill>
                  <a:schemeClr val="tx1"/>
                </a:solidFill>
              </a:rPr>
              <a:t>Pointing</a:t>
            </a:r>
            <a:r>
              <a:rPr lang="fr-FR" dirty="0">
                <a:solidFill>
                  <a:schemeClr val="tx1"/>
                </a:solidFill>
              </a:rPr>
              <a:t> Right par Gan </a:t>
            </a:r>
            <a:r>
              <a:rPr lang="fr-FR" dirty="0" err="1">
                <a:solidFill>
                  <a:schemeClr val="tx1"/>
                </a:solidFill>
              </a:rPr>
              <a:t>Khoon</a:t>
            </a:r>
            <a:r>
              <a:rPr lang="fr-FR" dirty="0">
                <a:solidFill>
                  <a:schemeClr val="tx1"/>
                </a:solidFill>
              </a:rPr>
              <a:t> Lay de </a:t>
            </a:r>
            <a:r>
              <a:rPr lang="fr-FR" dirty="0">
                <a:solidFill>
                  <a:schemeClr val="tx1"/>
                </a:solidFill>
                <a:hlinkClick r:id="rId5"/>
              </a:rPr>
              <a:t>Noun Project</a:t>
            </a:r>
            <a:r>
              <a:rPr lang="fr-FR" dirty="0">
                <a:solidFill>
                  <a:schemeClr val="tx1"/>
                </a:solidFill>
              </a:rPr>
              <a:t> (CC BY 3.0)</a:t>
            </a:r>
          </a:p>
          <a:p>
            <a:r>
              <a:rPr lang="fr-FR" dirty="0">
                <a:solidFill>
                  <a:schemeClr val="tx1"/>
                </a:solidFill>
              </a:rPr>
              <a:t>Diapositive 16 : </a:t>
            </a:r>
            <a:r>
              <a:rPr lang="fr-FR" dirty="0" err="1">
                <a:solidFill>
                  <a:schemeClr val="tx1"/>
                </a:solidFill>
              </a:rPr>
              <a:t>Two</a:t>
            </a:r>
            <a:r>
              <a:rPr lang="fr-FR" dirty="0">
                <a:solidFill>
                  <a:schemeClr val="tx1"/>
                </a:solidFill>
              </a:rPr>
              <a:t> par </a:t>
            </a:r>
            <a:r>
              <a:rPr lang="fr-FR" dirty="0" err="1">
                <a:solidFill>
                  <a:schemeClr val="tx1"/>
                </a:solidFill>
              </a:rPr>
              <a:t>Bouwe</a:t>
            </a:r>
            <a:r>
              <a:rPr lang="fr-FR" dirty="0">
                <a:solidFill>
                  <a:schemeClr val="tx1"/>
                </a:solidFill>
              </a:rPr>
              <a:t> van der </a:t>
            </a:r>
            <a:r>
              <a:rPr lang="fr-FR" dirty="0" err="1">
                <a:solidFill>
                  <a:schemeClr val="tx1"/>
                </a:solidFill>
              </a:rPr>
              <a:t>Molen</a:t>
            </a:r>
            <a:r>
              <a:rPr lang="fr-FR" dirty="0">
                <a:solidFill>
                  <a:schemeClr val="tx1"/>
                </a:solidFill>
              </a:rPr>
              <a:t> de </a:t>
            </a:r>
            <a:r>
              <a:rPr lang="fr-FR" dirty="0">
                <a:solidFill>
                  <a:schemeClr val="tx1"/>
                </a:solidFill>
                <a:hlinkClick r:id="rId6"/>
              </a:rPr>
              <a:t>Noun Project</a:t>
            </a:r>
            <a:r>
              <a:rPr lang="fr-FR" dirty="0">
                <a:solidFill>
                  <a:schemeClr val="tx1"/>
                </a:solidFill>
              </a:rPr>
              <a:t> (CC BY 3.0)</a:t>
            </a:r>
            <a:endParaRPr lang="fr-FR" dirty="0"/>
          </a:p>
          <a:p>
            <a:endParaRPr lang="fr-FR" dirty="0"/>
          </a:p>
        </p:txBody>
      </p:sp>
    </p:spTree>
    <p:extLst>
      <p:ext uri="{BB962C8B-B14F-4D97-AF65-F5344CB8AC3E}">
        <p14:creationId xmlns:p14="http://schemas.microsoft.com/office/powerpoint/2010/main" val="111381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7B278-A17D-B6A8-BAD8-AA0C800643E6}"/>
              </a:ext>
            </a:extLst>
          </p:cNvPr>
          <p:cNvSpPr/>
          <p:nvPr/>
        </p:nvSpPr>
        <p:spPr bwMode="auto">
          <a:xfrm>
            <a:off x="0" y="649706"/>
            <a:ext cx="8394814" cy="5082021"/>
          </a:xfrm>
          <a:prstGeom prst="rect">
            <a:avLst/>
          </a:prstGeom>
          <a:solidFill>
            <a:srgbClr val="55015B"/>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 name="Title 1"/>
          <p:cNvSpPr>
            <a:spLocks noGrp="1"/>
          </p:cNvSpPr>
          <p:nvPr>
            <p:ph type="ctrTitle" idx="4294967295"/>
          </p:nvPr>
        </p:nvSpPr>
        <p:spPr>
          <a:xfrm>
            <a:off x="468923" y="1345247"/>
            <a:ext cx="7456967" cy="3690937"/>
          </a:xfrm>
        </p:spPr>
        <p:txBody>
          <a:bodyPr>
            <a:normAutofit fontScale="90000"/>
          </a:bodyPr>
          <a:lstStyle/>
          <a:p>
            <a:r>
              <a:rPr lang="fr-FR" sz="7600" b="1" dirty="0">
                <a:solidFill>
                  <a:schemeClr val="bg1"/>
                </a:solidFill>
                <a:latin typeface="Segoe UI" panose="020B0502040204020203" pitchFamily="34" charset="0"/>
                <a:cs typeface="Segoe UI" panose="020B0502040204020203" pitchFamily="34" charset="0"/>
              </a:rPr>
              <a:t>INTRODUCTION A L’ORIENTATION</a:t>
            </a:r>
            <a:br>
              <a:rPr lang="fr-FR" sz="7600" b="1" dirty="0">
                <a:solidFill>
                  <a:schemeClr val="bg1"/>
                </a:solidFill>
                <a:latin typeface="Segoe UI" panose="020B0502040204020203" pitchFamily="34" charset="0"/>
                <a:cs typeface="Segoe UI" panose="020B0502040204020203" pitchFamily="34" charset="0"/>
              </a:rPr>
            </a:br>
            <a:br>
              <a:rPr lang="fr-FR" sz="7600" b="1" dirty="0">
                <a:solidFill>
                  <a:schemeClr val="bg1"/>
                </a:solidFill>
                <a:latin typeface="Segoe UI" panose="020B0502040204020203" pitchFamily="34" charset="0"/>
                <a:cs typeface="Segoe UI" panose="020B0502040204020203" pitchFamily="34" charset="0"/>
              </a:rPr>
            </a:br>
            <a:r>
              <a:rPr lang="fr-FR" b="1" dirty="0">
                <a:solidFill>
                  <a:schemeClr val="bg1"/>
                </a:solidFill>
                <a:latin typeface="Segoe UI" panose="020B0502040204020203" pitchFamily="34" charset="0"/>
                <a:cs typeface="Segoe UI" panose="020B0502040204020203" pitchFamily="34" charset="0"/>
              </a:rPr>
              <a:t>Comment lire et naviguer à partir d'une carte papier</a:t>
            </a:r>
            <a:endParaRPr lang="fr-FR" i="1" dirty="0">
              <a:solidFill>
                <a:schemeClr val="bg1"/>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707093" y="376735"/>
            <a:ext cx="3175000" cy="5719266"/>
          </a:xfrm>
          <a:prstGeom prst="rect">
            <a:avLst/>
          </a:prstGeom>
        </p:spPr>
      </p:pic>
    </p:spTree>
    <p:extLst>
      <p:ext uri="{BB962C8B-B14F-4D97-AF65-F5344CB8AC3E}">
        <p14:creationId xmlns:p14="http://schemas.microsoft.com/office/powerpoint/2010/main" val="400400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148901" y="82004"/>
            <a:ext cx="9257654" cy="3027884"/>
          </a:xfrm>
          <a:prstGeom prst="cloudCallout">
            <a:avLst>
              <a:gd name="adj1" fmla="val -54613"/>
              <a:gd name="adj2" fmla="val 472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00667D"/>
                </a:solidFill>
                <a:latin typeface="Segoe UI" panose="020B0502040204020203" pitchFamily="34" charset="0"/>
                <a:cs typeface="Segoe UI" panose="020B0502040204020203" pitchFamily="34" charset="0"/>
              </a:rPr>
              <a:t>Je n'ai pas besoin d'apprendre cela!</a:t>
            </a:r>
          </a:p>
          <a:p>
            <a:pPr algn="ctr"/>
            <a:r>
              <a:rPr lang="fr-FR" sz="3600" b="1" dirty="0">
                <a:solidFill>
                  <a:srgbClr val="00667D"/>
                </a:solidFill>
                <a:latin typeface="Segoe UI" panose="020B0502040204020203" pitchFamily="34" charset="0"/>
                <a:cs typeface="Segoe UI" panose="020B0502040204020203" pitchFamily="34" charset="0"/>
              </a:rPr>
              <a:t>J'arrive toujours à destination…</a:t>
            </a:r>
          </a:p>
        </p:txBody>
      </p:sp>
      <p:sp>
        <p:nvSpPr>
          <p:cNvPr id="11" name="TextBox 10"/>
          <p:cNvSpPr txBox="1"/>
          <p:nvPr/>
        </p:nvSpPr>
        <p:spPr>
          <a:xfrm>
            <a:off x="3759200" y="3109888"/>
            <a:ext cx="7924800" cy="1569660"/>
          </a:xfrm>
          <a:prstGeom prst="rect">
            <a:avLst/>
          </a:prstGeom>
          <a:noFill/>
        </p:spPr>
        <p:txBody>
          <a:bodyPr wrap="square" rtlCol="0">
            <a:spAutoFit/>
          </a:bodyPr>
          <a:lstStyle/>
          <a:p>
            <a:r>
              <a:rPr lang="fr-FR" sz="3200" b="1" dirty="0">
                <a:latin typeface="Segoe UI" panose="020B0502040204020203" pitchFamily="34" charset="0"/>
                <a:cs typeface="Segoe UI" panose="020B0502040204020203" pitchFamily="34" charset="0"/>
              </a:rPr>
              <a:t>Mais combien de TEMPS, d'ÉNERGIE et de BONNE VOLONTÉES gaspillez-vous dans le processus ?</a:t>
            </a:r>
          </a:p>
        </p:txBody>
      </p:sp>
      <p:sp>
        <p:nvSpPr>
          <p:cNvPr id="12" name="TextBox 11"/>
          <p:cNvSpPr txBox="1"/>
          <p:nvPr/>
        </p:nvSpPr>
        <p:spPr>
          <a:xfrm>
            <a:off x="4267200" y="4648422"/>
            <a:ext cx="7315200" cy="1477328"/>
          </a:xfrm>
          <a:prstGeom prst="rect">
            <a:avLst/>
          </a:prstGeom>
          <a:noFill/>
        </p:spPr>
        <p:txBody>
          <a:bodyPr wrap="square" rtlCol="0">
            <a:spAutoFit/>
          </a:bodyPr>
          <a:lstStyle/>
          <a:p>
            <a:r>
              <a:rPr lang="fr-FR" sz="3000" i="1" dirty="0">
                <a:latin typeface="Segoe UI" panose="020B0502040204020203" pitchFamily="34" charset="0"/>
                <a:cs typeface="Segoe UI" panose="020B0502040204020203" pitchFamily="34" charset="0"/>
              </a:rPr>
              <a:t>Nous préférons que vous conserviez ces précieuses ressources pour mener des entretiens. </a:t>
            </a:r>
            <a:r>
              <a:rPr lang="fr-FR" sz="3000" dirty="0">
                <a:latin typeface="Segoe UI" panose="020B0502040204020203" pitchFamily="34" charset="0"/>
                <a:cs typeface="Segoe UI" panose="020B0502040204020203" pitchFamily="34" charset="0"/>
                <a:sym typeface="Wingdings" panose="05000000000000000000" pitchFamily="2" charset="2"/>
              </a:rPr>
              <a:t></a:t>
            </a:r>
            <a:endParaRPr lang="fr-FR" sz="30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F4B9361F-901B-73A5-CDB6-D42E24FD504B}"/>
              </a:ext>
            </a:extLst>
          </p:cNvPr>
          <p:cNvPicPr>
            <a:picLocks noChangeAspect="1"/>
          </p:cNvPicPr>
          <p:nvPr/>
        </p:nvPicPr>
        <p:blipFill rotWithShape="1">
          <a:blip r:embed="rId3"/>
          <a:srcRect b="16494"/>
          <a:stretch/>
        </p:blipFill>
        <p:spPr>
          <a:xfrm>
            <a:off x="-787400" y="2517932"/>
            <a:ext cx="4445000" cy="3711868"/>
          </a:xfrm>
          <a:prstGeom prst="rect">
            <a:avLst/>
          </a:prstGeom>
        </p:spPr>
      </p:pic>
    </p:spTree>
    <p:extLst>
      <p:ext uri="{BB962C8B-B14F-4D97-AF65-F5344CB8AC3E}">
        <p14:creationId xmlns:p14="http://schemas.microsoft.com/office/powerpoint/2010/main" val="27235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957" y="745698"/>
            <a:ext cx="11198087" cy="3046988"/>
          </a:xfrm>
          <a:prstGeom prst="rect">
            <a:avLst/>
          </a:prstGeom>
        </p:spPr>
        <p:txBody>
          <a:bodyPr wrap="square">
            <a:spAutoFit/>
          </a:bodyPr>
          <a:lstStyle/>
          <a:p>
            <a:pPr algn="ctr"/>
            <a:r>
              <a:rPr lang="fr-FR" sz="3200" i="1" dirty="0">
                <a:latin typeface="Segoe UI" panose="020B0502040204020203" pitchFamily="34" charset="0"/>
                <a:cs typeface="Segoe UI" panose="020B0502040204020203" pitchFamily="34" charset="0"/>
              </a:rPr>
              <a:t>Alors, économisons un peu de temps plus tard en prenant le temps d'en apprendre plus sur</a:t>
            </a:r>
          </a:p>
          <a:p>
            <a:pPr algn="ctr"/>
            <a:endParaRPr lang="fr-FR" sz="3200" i="1" dirty="0">
              <a:latin typeface="Segoe UI" panose="020B0502040204020203" pitchFamily="34" charset="0"/>
              <a:cs typeface="Segoe UI" panose="020B0502040204020203" pitchFamily="34" charset="0"/>
            </a:endParaRPr>
          </a:p>
          <a:p>
            <a:pPr algn="ctr"/>
            <a:r>
              <a:rPr lang="fr-FR" sz="4800" b="1" i="1" dirty="0">
                <a:solidFill>
                  <a:schemeClr val="accent1"/>
                </a:solidFill>
                <a:latin typeface="Segoe UI" panose="020B0502040204020203" pitchFamily="34" charset="0"/>
                <a:cs typeface="Segoe UI" panose="020B0502040204020203" pitchFamily="34" charset="0"/>
              </a:rPr>
              <a:t>Comment lire et naviguer à partir d'une carte papier !</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8070" t="78709" r="40277" b="3118"/>
          <a:stretch/>
        </p:blipFill>
        <p:spPr>
          <a:xfrm>
            <a:off x="5000827" y="3792686"/>
            <a:ext cx="2190346" cy="2451101"/>
          </a:xfrm>
          <a:prstGeom prst="rect">
            <a:avLst/>
          </a:prstGeom>
        </p:spPr>
      </p:pic>
    </p:spTree>
    <p:extLst>
      <p:ext uri="{BB962C8B-B14F-4D97-AF65-F5344CB8AC3E}">
        <p14:creationId xmlns:p14="http://schemas.microsoft.com/office/powerpoint/2010/main" val="2584203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TOUT D’ABORD, Orienter la carte</a:t>
            </a:r>
          </a:p>
        </p:txBody>
      </p:sp>
      <p:sp>
        <p:nvSpPr>
          <p:cNvPr id="3" name="Content Placeholder 2"/>
          <p:cNvSpPr>
            <a:spLocks noGrp="1"/>
          </p:cNvSpPr>
          <p:nvPr>
            <p:ph idx="1"/>
          </p:nvPr>
        </p:nvSpPr>
        <p:spPr>
          <a:xfrm>
            <a:off x="838200" y="1825625"/>
            <a:ext cx="7315200" cy="4351338"/>
          </a:xfrm>
        </p:spPr>
        <p:txBody>
          <a:bodyPr>
            <a:normAutofit/>
          </a:bodyPr>
          <a:lstStyle/>
          <a:p>
            <a:pPr marL="457200" indent="-457200">
              <a:buFont typeface="+mj-lt"/>
              <a:buAutoNum type="arabicPeriod"/>
            </a:pPr>
            <a:r>
              <a:rPr lang="fr-FR" dirty="0">
                <a:solidFill>
                  <a:schemeClr val="tx1"/>
                </a:solidFill>
              </a:rPr>
              <a:t>Trouvez le nord.</a:t>
            </a:r>
          </a:p>
          <a:p>
            <a:pPr marL="228600" lvl="1" indent="0">
              <a:buNone/>
            </a:pPr>
            <a:r>
              <a:rPr lang="fr-FR" dirty="0">
                <a:solidFill>
                  <a:schemeClr val="tx1"/>
                </a:solidFill>
              </a:rPr>
              <a:t>***Des conseils sur la façon de trouver le nord dans les 	diapositives suivantes</a:t>
            </a:r>
          </a:p>
          <a:p>
            <a:pPr marL="457200" indent="-457200">
              <a:buFont typeface="+mj-lt"/>
              <a:buAutoNum type="arabicPeriod"/>
            </a:pPr>
            <a:r>
              <a:rPr lang="fr-FR" dirty="0">
                <a:solidFill>
                  <a:schemeClr val="tx1"/>
                </a:solidFill>
              </a:rPr>
              <a:t>Tournez la carte, en la gardant parallèle au sol, jusqu'à ce que le nord de la carte et le « vrai nord » soient dans la même direction.</a:t>
            </a:r>
          </a:p>
          <a:p>
            <a:pPr marL="457200" indent="-457200">
              <a:buFont typeface="+mj-lt"/>
              <a:buAutoNum type="arabicPeriod"/>
            </a:pPr>
            <a:r>
              <a:rPr lang="fr-FR" dirty="0">
                <a:solidFill>
                  <a:schemeClr val="tx1"/>
                </a:solidFill>
              </a:rPr>
              <a:t>Observez autour de vous - les éléments que vous trouvez sur la carte, comme la route, un repère ou autre élément - pour être sûr que la réalité s'aligne avec la carte orientée.</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346" t="3889" r="13210" b="2778"/>
          <a:stretch/>
        </p:blipFill>
        <p:spPr>
          <a:xfrm>
            <a:off x="8414374" y="365126"/>
            <a:ext cx="3066426" cy="5811838"/>
          </a:xfrm>
          <a:prstGeom prst="rect">
            <a:avLst/>
          </a:prstGeom>
        </p:spPr>
      </p:pic>
    </p:spTree>
    <p:extLst>
      <p:ext uri="{BB962C8B-B14F-4D97-AF65-F5344CB8AC3E}">
        <p14:creationId xmlns:p14="http://schemas.microsoft.com/office/powerpoint/2010/main" val="394034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Trouvez le Nord – LE MATIN</a:t>
            </a:r>
          </a:p>
        </p:txBody>
      </p:sp>
      <p:grpSp>
        <p:nvGrpSpPr>
          <p:cNvPr id="27" name="Group 26"/>
          <p:cNvGrpSpPr/>
          <p:nvPr/>
        </p:nvGrpSpPr>
        <p:grpSpPr>
          <a:xfrm>
            <a:off x="450084" y="1083528"/>
            <a:ext cx="4665256" cy="3795712"/>
            <a:chOff x="450083" y="1690688"/>
            <a:chExt cx="5329843" cy="3605212"/>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083" y="1690688"/>
              <a:ext cx="5329843" cy="3605212"/>
            </a:xfrm>
            <a:prstGeom prst="rect">
              <a:avLst/>
            </a:prstGeom>
          </p:spPr>
        </p:pic>
        <p:sp>
          <p:nvSpPr>
            <p:cNvPr id="12" name="Freeform 11"/>
            <p:cNvSpPr/>
            <p:nvPr/>
          </p:nvSpPr>
          <p:spPr>
            <a:xfrm>
              <a:off x="5143500" y="3644900"/>
              <a:ext cx="241300" cy="1168400"/>
            </a:xfrm>
            <a:custGeom>
              <a:avLst/>
              <a:gdLst>
                <a:gd name="connsiteX0" fmla="*/ 102870 w 102870"/>
                <a:gd name="connsiteY0" fmla="*/ 902970 h 902970"/>
                <a:gd name="connsiteX1" fmla="*/ 80010 w 102870"/>
                <a:gd name="connsiteY1" fmla="*/ 308610 h 902970"/>
                <a:gd name="connsiteX2" fmla="*/ 0 w 102870"/>
                <a:gd name="connsiteY2" fmla="*/ 0 h 902970"/>
              </a:gdLst>
              <a:ahLst/>
              <a:cxnLst>
                <a:cxn ang="0">
                  <a:pos x="connsiteX0" y="connsiteY0"/>
                </a:cxn>
                <a:cxn ang="0">
                  <a:pos x="connsiteX1" y="connsiteY1"/>
                </a:cxn>
                <a:cxn ang="0">
                  <a:pos x="connsiteX2" y="connsiteY2"/>
                </a:cxn>
              </a:cxnLst>
              <a:rect l="l" t="t" r="r" b="b"/>
              <a:pathLst>
                <a:path w="102870" h="902970">
                  <a:moveTo>
                    <a:pt x="102870" y="902970"/>
                  </a:moveTo>
                  <a:cubicBezTo>
                    <a:pt x="100012" y="681037"/>
                    <a:pt x="97155" y="459105"/>
                    <a:pt x="80010" y="308610"/>
                  </a:cubicBezTo>
                  <a:cubicBezTo>
                    <a:pt x="62865" y="158115"/>
                    <a:pt x="31432" y="79057"/>
                    <a:pt x="0" y="0"/>
                  </a:cubicBezTo>
                </a:path>
              </a:pathLst>
            </a:custGeom>
            <a:noFill/>
            <a:ln w="38100">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480" y="1538327"/>
            <a:ext cx="4488514" cy="3099613"/>
          </a:xfrm>
          <a:prstGeom prst="rect">
            <a:avLst/>
          </a:prstGeom>
        </p:spPr>
      </p:pic>
      <p:sp>
        <p:nvSpPr>
          <p:cNvPr id="16" name="TextBox 15"/>
          <p:cNvSpPr txBox="1"/>
          <p:nvPr/>
        </p:nvSpPr>
        <p:spPr>
          <a:xfrm>
            <a:off x="764639" y="4984750"/>
            <a:ext cx="4528430" cy="954107"/>
          </a:xfrm>
          <a:prstGeom prst="rect">
            <a:avLst/>
          </a:prstGeom>
          <a:noFill/>
        </p:spPr>
        <p:txBody>
          <a:bodyPr wrap="square" rtlCol="0">
            <a:spAutoFit/>
          </a:bodyPr>
          <a:lstStyle/>
          <a:p>
            <a:r>
              <a:rPr lang="fr-FR" sz="2800" i="1" dirty="0">
                <a:latin typeface="Segoe UI" panose="020B0502040204020203" pitchFamily="34" charset="0"/>
                <a:cs typeface="Segoe UI" panose="020B0502040204020203" pitchFamily="34" charset="0"/>
              </a:rPr>
              <a:t>Observez de quel côté tombe votre ombre.</a:t>
            </a:r>
          </a:p>
        </p:txBody>
      </p:sp>
      <p:sp>
        <p:nvSpPr>
          <p:cNvPr id="17" name="TextBox 16"/>
          <p:cNvSpPr txBox="1"/>
          <p:nvPr/>
        </p:nvSpPr>
        <p:spPr>
          <a:xfrm>
            <a:off x="6141209" y="4454696"/>
            <a:ext cx="5600707" cy="1815882"/>
          </a:xfrm>
          <a:prstGeom prst="rect">
            <a:avLst/>
          </a:prstGeom>
          <a:noFill/>
        </p:spPr>
        <p:txBody>
          <a:bodyPr wrap="square" rtlCol="0">
            <a:spAutoFit/>
          </a:bodyPr>
          <a:lstStyle/>
          <a:p>
            <a:r>
              <a:rPr lang="fr-FR" sz="2800" i="1" dirty="0">
                <a:latin typeface="Segoe UI" panose="020B0502040204020203" pitchFamily="34" charset="0"/>
                <a:cs typeface="Segoe UI" panose="020B0502040204020203" pitchFamily="34" charset="0"/>
              </a:rPr>
              <a:t>Faites face à votre ombre, les bras tendus de chaque côté de vous.</a:t>
            </a:r>
          </a:p>
          <a:p>
            <a:pPr lvl="1"/>
            <a:r>
              <a:rPr lang="fr-FR" sz="2800" dirty="0">
                <a:latin typeface="Segoe UI" panose="020B0502040204020203" pitchFamily="34" charset="0"/>
                <a:cs typeface="Segoe UI" panose="020B0502040204020203" pitchFamily="34" charset="0"/>
              </a:rPr>
              <a:t>C’est votre main </a:t>
            </a:r>
            <a:r>
              <a:rPr lang="fr-FR" sz="2800" b="1" dirty="0">
                <a:solidFill>
                  <a:srgbClr val="CD2959"/>
                </a:solidFill>
                <a:latin typeface="Segoe UI" panose="020B0502040204020203" pitchFamily="34" charset="0"/>
                <a:cs typeface="Segoe UI" panose="020B0502040204020203" pitchFamily="34" charset="0"/>
              </a:rPr>
              <a:t>DROITE</a:t>
            </a:r>
            <a:r>
              <a:rPr lang="fr-FR" sz="2800" dirty="0">
                <a:latin typeface="Segoe UI" panose="020B0502040204020203" pitchFamily="34" charset="0"/>
                <a:cs typeface="Segoe UI" panose="020B0502040204020203" pitchFamily="34" charset="0"/>
              </a:rPr>
              <a:t> qui indique le </a:t>
            </a:r>
            <a:r>
              <a:rPr lang="fr-FR" sz="2800" b="1" dirty="0">
                <a:solidFill>
                  <a:srgbClr val="CD2959"/>
                </a:solidFill>
                <a:latin typeface="Segoe UI" panose="020B0502040204020203" pitchFamily="34" charset="0"/>
                <a:cs typeface="Segoe UI" panose="020B0502040204020203" pitchFamily="34" charset="0"/>
              </a:rPr>
              <a:t>NORD</a:t>
            </a:r>
            <a:r>
              <a:rPr lang="fr-FR" sz="2800" dirty="0">
                <a:latin typeface="Segoe UI" panose="020B0502040204020203" pitchFamily="34" charset="0"/>
                <a:cs typeface="Segoe UI" panose="020B0502040204020203" pitchFamily="34" charset="0"/>
              </a:rPr>
              <a:t>.</a:t>
            </a:r>
          </a:p>
        </p:txBody>
      </p:sp>
      <p:sp>
        <p:nvSpPr>
          <p:cNvPr id="18" name="TextBox 17"/>
          <p:cNvSpPr txBox="1"/>
          <p:nvPr/>
        </p:nvSpPr>
        <p:spPr>
          <a:xfrm>
            <a:off x="9513180" y="3894609"/>
            <a:ext cx="407484" cy="461665"/>
          </a:xfrm>
          <a:prstGeom prst="rect">
            <a:avLst/>
          </a:prstGeom>
          <a:noFill/>
        </p:spPr>
        <p:txBody>
          <a:bodyPr wrap="none" rtlCol="0">
            <a:spAutoFit/>
          </a:bodyPr>
          <a:lstStyle/>
          <a:p>
            <a:r>
              <a:rPr lang="fr-FR" sz="2400" b="1" dirty="0">
                <a:solidFill>
                  <a:srgbClr val="CD2959"/>
                </a:solidFill>
              </a:rPr>
              <a:t>D</a:t>
            </a:r>
          </a:p>
        </p:txBody>
      </p:sp>
      <p:cxnSp>
        <p:nvCxnSpPr>
          <p:cNvPr id="20" name="Straight Arrow Connector 19"/>
          <p:cNvCxnSpPr/>
          <p:nvPr/>
        </p:nvCxnSpPr>
        <p:spPr>
          <a:xfrm>
            <a:off x="10097498" y="4150455"/>
            <a:ext cx="354496" cy="0"/>
          </a:xfrm>
          <a:prstGeom prst="straightConnector1">
            <a:avLst/>
          </a:prstGeom>
          <a:ln w="57150">
            <a:solidFill>
              <a:srgbClr val="CD295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624783" y="3939404"/>
            <a:ext cx="1275669" cy="492443"/>
          </a:xfrm>
          <a:prstGeom prst="rect">
            <a:avLst/>
          </a:prstGeom>
          <a:noFill/>
        </p:spPr>
        <p:txBody>
          <a:bodyPr wrap="square" rtlCol="0">
            <a:spAutoFit/>
          </a:bodyPr>
          <a:lstStyle/>
          <a:p>
            <a:r>
              <a:rPr lang="fr-FR" sz="2600" b="1" dirty="0">
                <a:solidFill>
                  <a:srgbClr val="CD2959"/>
                </a:solidFill>
                <a:latin typeface="Segoe UI" panose="020B0502040204020203" pitchFamily="34" charset="0"/>
                <a:cs typeface="Segoe UI" panose="020B0502040204020203" pitchFamily="34" charset="0"/>
              </a:rPr>
              <a:t>Nord</a:t>
            </a:r>
          </a:p>
        </p:txBody>
      </p:sp>
      <p:sp>
        <p:nvSpPr>
          <p:cNvPr id="22" name="TextBox 21"/>
          <p:cNvSpPr txBox="1"/>
          <p:nvPr/>
        </p:nvSpPr>
        <p:spPr>
          <a:xfrm>
            <a:off x="723900" y="1352550"/>
            <a:ext cx="822960" cy="822960"/>
          </a:xfrm>
          <a:prstGeom prst="rect">
            <a:avLst/>
          </a:prstGeom>
          <a:noFill/>
          <a:ln>
            <a:solidFill>
              <a:schemeClr val="tx1"/>
            </a:solidFill>
          </a:ln>
        </p:spPr>
        <p:txBody>
          <a:bodyPr wrap="square" rtlCol="0">
            <a:spAutoFit/>
          </a:bodyPr>
          <a:lstStyle/>
          <a:p>
            <a:r>
              <a:rPr lang="fr-FR" sz="4800" b="1" dirty="0"/>
              <a:t> 1</a:t>
            </a:r>
          </a:p>
        </p:txBody>
      </p:sp>
      <p:sp>
        <p:nvSpPr>
          <p:cNvPr id="26" name="TextBox 25"/>
          <p:cNvSpPr txBox="1"/>
          <p:nvPr/>
        </p:nvSpPr>
        <p:spPr>
          <a:xfrm>
            <a:off x="6096829" y="1352550"/>
            <a:ext cx="822960" cy="822960"/>
          </a:xfrm>
          <a:prstGeom prst="rect">
            <a:avLst/>
          </a:prstGeom>
          <a:noFill/>
          <a:ln>
            <a:solidFill>
              <a:schemeClr val="tx1"/>
            </a:solidFill>
          </a:ln>
        </p:spPr>
        <p:txBody>
          <a:bodyPr wrap="square" rtlCol="0">
            <a:spAutoFit/>
          </a:bodyPr>
          <a:lstStyle/>
          <a:p>
            <a:r>
              <a:rPr lang="fr-FR" sz="4800" b="1" dirty="0"/>
              <a:t> 2</a:t>
            </a:r>
          </a:p>
        </p:txBody>
      </p:sp>
    </p:spTree>
    <p:extLst>
      <p:ext uri="{BB962C8B-B14F-4D97-AF65-F5344CB8AC3E}">
        <p14:creationId xmlns:p14="http://schemas.microsoft.com/office/powerpoint/2010/main" val="8194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Trouvez le Nord – L’APRES-MIDI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640583" y="1563688"/>
            <a:ext cx="5029438" cy="3402012"/>
          </a:xfrm>
          <a:prstGeom prst="rect">
            <a:avLst/>
          </a:prstGeom>
        </p:spPr>
      </p:pic>
      <p:sp>
        <p:nvSpPr>
          <p:cNvPr id="16" name="TextBox 15"/>
          <p:cNvSpPr txBox="1"/>
          <p:nvPr/>
        </p:nvSpPr>
        <p:spPr>
          <a:xfrm>
            <a:off x="742950" y="4911393"/>
            <a:ext cx="4759432" cy="1384995"/>
          </a:xfrm>
          <a:prstGeom prst="rect">
            <a:avLst/>
          </a:prstGeom>
          <a:noFill/>
        </p:spPr>
        <p:txBody>
          <a:bodyPr wrap="square" rtlCol="0">
            <a:spAutoFit/>
          </a:bodyPr>
          <a:lstStyle/>
          <a:p>
            <a:r>
              <a:rPr lang="fr-FR" sz="2800" i="1" dirty="0">
                <a:latin typeface="Segoe UI" panose="020B0502040204020203" pitchFamily="34" charset="0"/>
                <a:cs typeface="Segoe UI" panose="020B0502040204020203" pitchFamily="34" charset="0"/>
              </a:rPr>
              <a:t>Observez de quel côté tombe votre ombre.</a:t>
            </a:r>
          </a:p>
          <a:p>
            <a:endParaRPr lang="fr-FR" sz="2800" i="1" dirty="0">
              <a:latin typeface="Segoe UI" panose="020B0502040204020203" pitchFamily="34" charset="0"/>
              <a:cs typeface="Segoe UI" panose="020B0502040204020203" pitchFamily="34" charset="0"/>
            </a:endParaRPr>
          </a:p>
        </p:txBody>
      </p:sp>
      <p:sp>
        <p:nvSpPr>
          <p:cNvPr id="17" name="TextBox 16"/>
          <p:cNvSpPr txBox="1"/>
          <p:nvPr/>
        </p:nvSpPr>
        <p:spPr>
          <a:xfrm>
            <a:off x="6096000" y="4446106"/>
            <a:ext cx="5771950" cy="1815882"/>
          </a:xfrm>
          <a:prstGeom prst="rect">
            <a:avLst/>
          </a:prstGeom>
          <a:noFill/>
        </p:spPr>
        <p:txBody>
          <a:bodyPr wrap="square" rtlCol="0">
            <a:spAutoFit/>
          </a:bodyPr>
          <a:lstStyle/>
          <a:p>
            <a:r>
              <a:rPr lang="fr-FR" sz="2800" i="1" dirty="0">
                <a:latin typeface="Segoe UI" panose="020B0502040204020203" pitchFamily="34" charset="0"/>
                <a:cs typeface="Segoe UI" panose="020B0502040204020203" pitchFamily="34" charset="0"/>
              </a:rPr>
              <a:t>Faites face à votre ombre, les bras tendus de chaque côté de vous.</a:t>
            </a:r>
          </a:p>
          <a:p>
            <a:pPr lvl="1"/>
            <a:r>
              <a:rPr lang="fr-FR" sz="2800" dirty="0">
                <a:latin typeface="Segoe UI" panose="020B0502040204020203" pitchFamily="34" charset="0"/>
                <a:cs typeface="Segoe UI" panose="020B0502040204020203" pitchFamily="34" charset="0"/>
              </a:rPr>
              <a:t>C’est votre main </a:t>
            </a:r>
            <a:r>
              <a:rPr lang="fr-FR" sz="2800" b="1" dirty="0">
                <a:solidFill>
                  <a:srgbClr val="CD2959"/>
                </a:solidFill>
                <a:latin typeface="Segoe UI" panose="020B0502040204020203" pitchFamily="34" charset="0"/>
                <a:cs typeface="Segoe UI" panose="020B0502040204020203" pitchFamily="34" charset="0"/>
              </a:rPr>
              <a:t>GAUCHE</a:t>
            </a:r>
            <a:r>
              <a:rPr lang="fr-FR" sz="2800" b="1" dirty="0">
                <a:solidFill>
                  <a:srgbClr val="FF0000"/>
                </a:solidFill>
                <a:latin typeface="Segoe UI" panose="020B0502040204020203" pitchFamily="34" charset="0"/>
                <a:cs typeface="Segoe UI" panose="020B0502040204020203" pitchFamily="34" charset="0"/>
              </a:rPr>
              <a:t> </a:t>
            </a:r>
            <a:r>
              <a:rPr lang="fr-FR" sz="2800" dirty="0">
                <a:latin typeface="Segoe UI" panose="020B0502040204020203" pitchFamily="34" charset="0"/>
                <a:cs typeface="Segoe UI" panose="020B0502040204020203" pitchFamily="34" charset="0"/>
              </a:rPr>
              <a:t>qui indique le </a:t>
            </a:r>
            <a:r>
              <a:rPr lang="fr-FR" sz="2800" b="1" dirty="0">
                <a:solidFill>
                  <a:srgbClr val="CD2959"/>
                </a:solidFill>
                <a:latin typeface="Segoe UI" panose="020B0502040204020203" pitchFamily="34" charset="0"/>
                <a:cs typeface="Segoe UI" panose="020B0502040204020203" pitchFamily="34" charset="0"/>
              </a:rPr>
              <a:t>NORD</a:t>
            </a:r>
            <a:r>
              <a:rPr lang="fr-FR" sz="2800" dirty="0">
                <a:latin typeface="Segoe UI" panose="020B0502040204020203" pitchFamily="34" charset="0"/>
                <a:cs typeface="Segoe UI" panose="020B0502040204020203" pitchFamily="34" charset="0"/>
              </a:rPr>
              <a:t>.</a:t>
            </a:r>
          </a:p>
        </p:txBody>
      </p:sp>
      <p:grpSp>
        <p:nvGrpSpPr>
          <p:cNvPr id="3" name="Group 2"/>
          <p:cNvGrpSpPr/>
          <p:nvPr/>
        </p:nvGrpSpPr>
        <p:grpSpPr>
          <a:xfrm>
            <a:off x="6321393" y="1431352"/>
            <a:ext cx="5375200" cy="3099613"/>
            <a:chOff x="5076793" y="1739087"/>
            <a:chExt cx="5375200" cy="309961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394" y="1739087"/>
              <a:ext cx="4113599" cy="3099613"/>
            </a:xfrm>
            <a:prstGeom prst="rect">
              <a:avLst/>
            </a:prstGeom>
          </p:spPr>
        </p:pic>
        <p:sp>
          <p:nvSpPr>
            <p:cNvPr id="18" name="TextBox 17"/>
            <p:cNvSpPr txBox="1"/>
            <p:nvPr/>
          </p:nvSpPr>
          <p:spPr>
            <a:xfrm>
              <a:off x="6752419" y="4120346"/>
              <a:ext cx="423514" cy="461665"/>
            </a:xfrm>
            <a:prstGeom prst="rect">
              <a:avLst/>
            </a:prstGeom>
            <a:noFill/>
          </p:spPr>
          <p:txBody>
            <a:bodyPr wrap="none" rtlCol="0">
              <a:spAutoFit/>
            </a:bodyPr>
            <a:lstStyle/>
            <a:p>
              <a:r>
                <a:rPr lang="fr-FR" sz="2400" b="1">
                  <a:solidFill>
                    <a:srgbClr val="CD2959"/>
                  </a:solidFill>
                </a:rPr>
                <a:t>G</a:t>
              </a:r>
            </a:p>
          </p:txBody>
        </p:sp>
        <p:cxnSp>
          <p:nvCxnSpPr>
            <p:cNvPr id="20" name="Straight Arrow Connector 19"/>
            <p:cNvCxnSpPr/>
            <p:nvPr/>
          </p:nvCxnSpPr>
          <p:spPr>
            <a:xfrm flipH="1">
              <a:off x="6211404" y="4368799"/>
              <a:ext cx="354496" cy="0"/>
            </a:xfrm>
            <a:prstGeom prst="straightConnector1">
              <a:avLst/>
            </a:prstGeom>
            <a:ln w="57150">
              <a:solidFill>
                <a:srgbClr val="CD295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76793" y="4133046"/>
              <a:ext cx="989695" cy="492443"/>
            </a:xfrm>
            <a:prstGeom prst="rect">
              <a:avLst/>
            </a:prstGeom>
            <a:noFill/>
          </p:spPr>
          <p:txBody>
            <a:bodyPr wrap="none" rtlCol="0">
              <a:spAutoFit/>
            </a:bodyPr>
            <a:lstStyle/>
            <a:p>
              <a:r>
                <a:rPr lang="fr-FR" sz="2600" b="1">
                  <a:solidFill>
                    <a:srgbClr val="CD2959"/>
                  </a:solidFill>
                  <a:latin typeface="Segoe UI" panose="020B0502040204020203" pitchFamily="34" charset="0"/>
                  <a:cs typeface="Segoe UI" panose="020B0502040204020203" pitchFamily="34" charset="0"/>
                </a:rPr>
                <a:t>Nord</a:t>
              </a:r>
            </a:p>
          </p:txBody>
        </p:sp>
      </p:grpSp>
      <p:sp>
        <p:nvSpPr>
          <p:cNvPr id="22" name="TextBox 21"/>
          <p:cNvSpPr txBox="1"/>
          <p:nvPr/>
        </p:nvSpPr>
        <p:spPr>
          <a:xfrm>
            <a:off x="742950" y="1333500"/>
            <a:ext cx="822960" cy="822960"/>
          </a:xfrm>
          <a:prstGeom prst="rect">
            <a:avLst/>
          </a:prstGeom>
          <a:noFill/>
          <a:ln>
            <a:solidFill>
              <a:schemeClr val="tx1"/>
            </a:solidFill>
          </a:ln>
        </p:spPr>
        <p:txBody>
          <a:bodyPr wrap="square" rtlCol="0">
            <a:spAutoFit/>
          </a:bodyPr>
          <a:lstStyle/>
          <a:p>
            <a:r>
              <a:rPr lang="fr-FR" sz="4800" b="1" dirty="0"/>
              <a:t> 1</a:t>
            </a:r>
          </a:p>
        </p:txBody>
      </p:sp>
      <p:sp>
        <p:nvSpPr>
          <p:cNvPr id="26" name="TextBox 25"/>
          <p:cNvSpPr txBox="1"/>
          <p:nvPr/>
        </p:nvSpPr>
        <p:spPr>
          <a:xfrm>
            <a:off x="6108700" y="1333500"/>
            <a:ext cx="822960" cy="822960"/>
          </a:xfrm>
          <a:prstGeom prst="rect">
            <a:avLst/>
          </a:prstGeom>
          <a:noFill/>
          <a:ln>
            <a:solidFill>
              <a:schemeClr val="tx1"/>
            </a:solidFill>
          </a:ln>
        </p:spPr>
        <p:txBody>
          <a:bodyPr wrap="square" rtlCol="0">
            <a:spAutoFit/>
          </a:bodyPr>
          <a:lstStyle/>
          <a:p>
            <a:r>
              <a:rPr lang="fr-FR" sz="4800" b="1" dirty="0"/>
              <a:t> 2</a:t>
            </a:r>
          </a:p>
        </p:txBody>
      </p:sp>
      <p:sp>
        <p:nvSpPr>
          <p:cNvPr id="15" name="Freeform 14"/>
          <p:cNvSpPr/>
          <p:nvPr/>
        </p:nvSpPr>
        <p:spPr>
          <a:xfrm>
            <a:off x="1762232" y="2001679"/>
            <a:ext cx="3740150" cy="2729230"/>
          </a:xfrm>
          <a:custGeom>
            <a:avLst/>
            <a:gdLst>
              <a:gd name="connsiteX0" fmla="*/ 2903220 w 2903220"/>
              <a:gd name="connsiteY0" fmla="*/ 1977667 h 1977667"/>
              <a:gd name="connsiteX1" fmla="*/ 2766060 w 2903220"/>
              <a:gd name="connsiteY1" fmla="*/ 846097 h 1977667"/>
              <a:gd name="connsiteX2" fmla="*/ 2125980 w 2903220"/>
              <a:gd name="connsiteY2" fmla="*/ 171727 h 1977667"/>
              <a:gd name="connsiteX3" fmla="*/ 1188720 w 2903220"/>
              <a:gd name="connsiteY3" fmla="*/ 277 h 1977667"/>
              <a:gd name="connsiteX4" fmla="*/ 502920 w 2903220"/>
              <a:gd name="connsiteY4" fmla="*/ 137437 h 1977667"/>
              <a:gd name="connsiteX5" fmla="*/ 0 w 2903220"/>
              <a:gd name="connsiteY5" fmla="*/ 354607 h 19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220" h="1977667">
                <a:moveTo>
                  <a:pt x="2903220" y="1977667"/>
                </a:moveTo>
                <a:cubicBezTo>
                  <a:pt x="2899410" y="1562377"/>
                  <a:pt x="2895600" y="1147087"/>
                  <a:pt x="2766060" y="846097"/>
                </a:cubicBezTo>
                <a:cubicBezTo>
                  <a:pt x="2636520" y="545107"/>
                  <a:pt x="2388870" y="312697"/>
                  <a:pt x="2125980" y="171727"/>
                </a:cubicBezTo>
                <a:cubicBezTo>
                  <a:pt x="1863090" y="30757"/>
                  <a:pt x="1459230" y="5992"/>
                  <a:pt x="1188720" y="277"/>
                </a:cubicBezTo>
                <a:cubicBezTo>
                  <a:pt x="918210" y="-5438"/>
                  <a:pt x="701040" y="78382"/>
                  <a:pt x="502920" y="137437"/>
                </a:cubicBezTo>
                <a:cubicBezTo>
                  <a:pt x="304800" y="196492"/>
                  <a:pt x="152400" y="275549"/>
                  <a:pt x="0" y="354607"/>
                </a:cubicBezTo>
              </a:path>
            </a:pathLst>
          </a:custGeom>
          <a:noFill/>
          <a:ln w="38100">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875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Et si c'est une journée nuageuse ? Ou vers midi ?</a:t>
            </a:r>
            <a:endParaRPr lang="en-US" dirty="0"/>
          </a:p>
        </p:txBody>
      </p:sp>
      <p:sp>
        <p:nvSpPr>
          <p:cNvPr id="3" name="Content Placeholder 2"/>
          <p:cNvSpPr>
            <a:spLocks noGrp="1"/>
          </p:cNvSpPr>
          <p:nvPr>
            <p:ph idx="1"/>
          </p:nvPr>
        </p:nvSpPr>
        <p:spPr>
          <a:xfrm>
            <a:off x="742937" y="1981201"/>
            <a:ext cx="10830113" cy="4144963"/>
          </a:xfrm>
        </p:spPr>
        <p:txBody>
          <a:bodyPr>
            <a:normAutofit fontScale="92500"/>
          </a:bodyPr>
          <a:lstStyle/>
          <a:p>
            <a:pPr marL="0" indent="0">
              <a:buNone/>
            </a:pPr>
            <a:r>
              <a:rPr lang="fr-FR" sz="2400" b="1" dirty="0">
                <a:solidFill>
                  <a:schemeClr val="tx1"/>
                </a:solidFill>
              </a:rPr>
              <a:t>Options</a:t>
            </a:r>
          </a:p>
          <a:p>
            <a:pPr marL="514350" indent="-514350">
              <a:buAutoNum type="arabicPeriod"/>
            </a:pPr>
            <a:r>
              <a:rPr lang="fr-FR" sz="2400" dirty="0">
                <a:solidFill>
                  <a:schemeClr val="tx1"/>
                </a:solidFill>
              </a:rPr>
              <a:t>Utilisez une boussole (</a:t>
            </a:r>
            <a:r>
              <a:rPr lang="fr-FR" sz="2400" i="1" dirty="0">
                <a:solidFill>
                  <a:schemeClr val="tx1"/>
                </a:solidFill>
              </a:rPr>
              <a:t>souvent une appli sur votre téléphone</a:t>
            </a:r>
            <a:r>
              <a:rPr lang="fr-FR" sz="2400" dirty="0">
                <a:solidFill>
                  <a:schemeClr val="tx1"/>
                </a:solidFill>
              </a:rPr>
              <a:t>) pour trouver le Nord, puis tournez votre carte pour que le bord supérieur soit orienté vers le Nord.</a:t>
            </a:r>
          </a:p>
          <a:p>
            <a:pPr marL="457200" lvl="1" indent="0">
              <a:buNone/>
            </a:pPr>
            <a:r>
              <a:rPr lang="fr-FR" sz="2400" i="1" dirty="0">
                <a:solidFill>
                  <a:schemeClr val="tx1"/>
                </a:solidFill>
              </a:rPr>
              <a:t>	*** instructions sur l'utilisation de la boussole dans les diapos suivantes</a:t>
            </a:r>
            <a:endParaRPr lang="fr-FR" sz="2400" dirty="0">
              <a:solidFill>
                <a:schemeClr val="tx1"/>
              </a:solidFill>
            </a:endParaRPr>
          </a:p>
          <a:p>
            <a:pPr marL="514350" indent="-514350">
              <a:buAutoNum type="arabicPeriod"/>
            </a:pPr>
            <a:r>
              <a:rPr lang="fr-FR" sz="2400" dirty="0">
                <a:solidFill>
                  <a:schemeClr val="tx1"/>
                </a:solidFill>
              </a:rPr>
              <a:t>Demandez à quelqu'un de vous indiquer la direction d'un point de repère sur votre carte ; à partir de ces directions, tournez votre carte pour vous assurer que la réalité s'aligne avec la carte orientée.</a:t>
            </a:r>
          </a:p>
          <a:p>
            <a:pPr marL="457200" lvl="1" indent="0">
              <a:buNone/>
            </a:pPr>
            <a:r>
              <a:rPr lang="fr-FR" sz="2000" dirty="0">
                <a:solidFill>
                  <a:schemeClr val="tx1"/>
                </a:solidFill>
              </a:rPr>
              <a:t>	</a:t>
            </a:r>
            <a:r>
              <a:rPr lang="fr-FR" sz="2000" i="1" dirty="0">
                <a:solidFill>
                  <a:schemeClr val="tx1"/>
                </a:solidFill>
              </a:rPr>
              <a:t> </a:t>
            </a:r>
            <a:r>
              <a:rPr lang="fr-FR" sz="2400" i="1" dirty="0">
                <a:solidFill>
                  <a:schemeClr val="tx1"/>
                </a:solidFill>
              </a:rPr>
              <a:t>*** exemple dans les diapositives suivantes</a:t>
            </a:r>
            <a:endParaRPr lang="fr-FR" sz="2400" dirty="0">
              <a:solidFill>
                <a:schemeClr val="tx1"/>
              </a:solidFill>
            </a:endParaRPr>
          </a:p>
          <a:p>
            <a:pPr marL="514350" indent="-514350">
              <a:buAutoNum type="arabicPeriod"/>
            </a:pPr>
            <a:r>
              <a:rPr lang="fr-FR" sz="2400" dirty="0">
                <a:solidFill>
                  <a:schemeClr val="tx1"/>
                </a:solidFill>
              </a:rPr>
              <a:t>…?</a:t>
            </a:r>
          </a:p>
        </p:txBody>
      </p:sp>
    </p:spTree>
    <p:extLst>
      <p:ext uri="{BB962C8B-B14F-4D97-AF65-F5344CB8AC3E}">
        <p14:creationId xmlns:p14="http://schemas.microsoft.com/office/powerpoint/2010/main" val="3835222171"/>
      </p:ext>
    </p:extLst>
  </p:cSld>
  <p:clrMapOvr>
    <a:masterClrMapping/>
  </p:clrMapOvr>
</p:sld>
</file>

<file path=ppt/theme/theme1.xml><?xml version="1.0" encoding="utf-8"?>
<a:theme xmlns:a="http://schemas.openxmlformats.org/drawingml/2006/main" name="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8a42b4a7-20e7-4429-9340-3ef19fd6bd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6F557393FC1C4DA1F803E132C8F63D" ma:contentTypeVersion="14" ma:contentTypeDescription="Create a new document." ma:contentTypeScope="" ma:versionID="b992ceff9bd142ff430391564563c614">
  <xsd:schema xmlns:xsd="http://www.w3.org/2001/XMLSchema" xmlns:xs="http://www.w3.org/2001/XMLSchema" xmlns:p="http://schemas.microsoft.com/office/2006/metadata/properties" xmlns:ns2="8a42b4a7-20e7-4429-9340-3ef19fd6bd11" xmlns:ns3="c9cc8627-0657-4421-aed4-503c9f416a0e" targetNamespace="http://schemas.microsoft.com/office/2006/metadata/properties" ma:root="true" ma:fieldsID="59bb344abd8763decfba6a864f4ec867" ns2:_="" ns3:_="">
    <xsd:import namespace="8a42b4a7-20e7-4429-9340-3ef19fd6bd11"/>
    <xsd:import namespace="c9cc8627-0657-4421-aed4-503c9f416a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2b4a7-20e7-4429-9340-3ef19fd6b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cc8627-0657-4421-aed4-503c9f416a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9C8ED4-71A8-4D10-AA19-587DAC8E35AE}">
  <ds:schemaRefs>
    <ds:schemaRef ds:uri="http://schemas.microsoft.com/sharepoint/v3/contenttype/forms"/>
  </ds:schemaRefs>
</ds:datastoreItem>
</file>

<file path=customXml/itemProps2.xml><?xml version="1.0" encoding="utf-8"?>
<ds:datastoreItem xmlns:ds="http://schemas.openxmlformats.org/officeDocument/2006/customXml" ds:itemID="{B6A87145-56B7-4C1B-86A8-3DF6CF3E02EE}">
  <ds:schemaRefs>
    <ds:schemaRef ds:uri="http://schemas.microsoft.com/office/2006/metadata/properties"/>
    <ds:schemaRef ds:uri="http://schemas.microsoft.com/office/infopath/2007/PartnerControls"/>
    <ds:schemaRef ds:uri="8a42b4a7-20e7-4429-9340-3ef19fd6bd11"/>
  </ds:schemaRefs>
</ds:datastoreItem>
</file>

<file path=customXml/itemProps3.xml><?xml version="1.0" encoding="utf-8"?>
<ds:datastoreItem xmlns:ds="http://schemas.openxmlformats.org/officeDocument/2006/customXml" ds:itemID="{74528FB0-5BD5-48FB-8F80-9FABE770B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2b4a7-20e7-4429-9340-3ef19fd6bd11"/>
    <ds:schemaRef ds:uri="c9cc8627-0657-4421-aed4-503c9f416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37248</TotalTime>
  <Words>2453</Words>
  <Application>Microsoft Office PowerPoint</Application>
  <PresentationFormat>Widescreen</PresentationFormat>
  <Paragraphs>147</Paragraphs>
  <Slides>21</Slides>
  <Notes>15</Notes>
  <HiddenSlides>5</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Garamond</vt:lpstr>
      <vt:lpstr>Segoe UI</vt:lpstr>
      <vt:lpstr>Wingdings</vt:lpstr>
      <vt:lpstr>PMA2020_Template v3</vt:lpstr>
      <vt:lpstr>1_PMA2020_Template v3</vt:lpstr>
      <vt:lpstr>1_Office Theme</vt:lpstr>
      <vt:lpstr>PowerPoint Presentation</vt:lpstr>
      <vt:lpstr>PowerPoint Presentation</vt:lpstr>
      <vt:lpstr>INTRODUCTION A L’ORIENTATION  Comment lire et naviguer à partir d'une carte papier</vt:lpstr>
      <vt:lpstr>PowerPoint Presentation</vt:lpstr>
      <vt:lpstr>PowerPoint Presentation</vt:lpstr>
      <vt:lpstr>TOUT D’ABORD, Orienter la carte</vt:lpstr>
      <vt:lpstr>Trouvez le Nord – LE MATIN</vt:lpstr>
      <vt:lpstr>Trouvez le Nord – L’APRES-MIDI</vt:lpstr>
      <vt:lpstr>Et si c'est une journée nuageuse ? Ou vers midi ?</vt:lpstr>
      <vt:lpstr>PowerPoint Presentation</vt:lpstr>
      <vt:lpstr>A propos de l’Option 2: Demandez à quelqu'un</vt:lpstr>
      <vt:lpstr>PUIS, trouvez où vous en êtes  actuellement.</vt:lpstr>
      <vt:lpstr>FINALEMENT, « Marchez » sur  la carte</vt:lpstr>
      <vt:lpstr>PowerPoint Presentation</vt:lpstr>
      <vt:lpstr>PowerPoint Presentation</vt:lpstr>
      <vt:lpstr>Qu'en est-il de la Distance et de l‘échelle ?</vt:lpstr>
      <vt:lpstr>Qu'en est-il de la distance et  de l'échelle ?</vt:lpstr>
      <vt:lpstr>PowerPoint Presentation</vt:lpstr>
      <vt:lpstr>Maintenant, allons nous entraîner dehors !</vt:lpstr>
      <vt:lpstr>PowerPoint Presentation</vt:lpstr>
      <vt:lpstr>Les sources des images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Meagan Byrne</cp:lastModifiedBy>
  <cp:revision>62</cp:revision>
  <dcterms:created xsi:type="dcterms:W3CDTF">2016-05-11T14:31:01Z</dcterms:created>
  <dcterms:modified xsi:type="dcterms:W3CDTF">2024-06-21T18:03:48Z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0x0101004F6F557393FC1C4DA1F803E132C8F63D</vt:lpwstr>
  </property>
</Properties>
</file>